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37"/>
  </p:notesMasterIdLst>
  <p:handoutMasterIdLst>
    <p:handoutMasterId r:id="rId38"/>
  </p:handoutMasterIdLst>
  <p:sldIdLst>
    <p:sldId id="2076136291" r:id="rId6"/>
    <p:sldId id="2076136293" r:id="rId7"/>
    <p:sldId id="2076136294" r:id="rId8"/>
    <p:sldId id="2076136308" r:id="rId9"/>
    <p:sldId id="2076136303" r:id="rId10"/>
    <p:sldId id="2076136304" r:id="rId11"/>
    <p:sldId id="2076136305" r:id="rId12"/>
    <p:sldId id="2076136314" r:id="rId13"/>
    <p:sldId id="2076136317" r:id="rId14"/>
    <p:sldId id="2076136307" r:id="rId15"/>
    <p:sldId id="2076136315" r:id="rId16"/>
    <p:sldId id="2076136319" r:id="rId17"/>
    <p:sldId id="2076136309" r:id="rId18"/>
    <p:sldId id="2076136318" r:id="rId19"/>
    <p:sldId id="2076136316" r:id="rId20"/>
    <p:sldId id="2076136322" r:id="rId21"/>
    <p:sldId id="2076136330" r:id="rId22"/>
    <p:sldId id="2076136320" r:id="rId23"/>
    <p:sldId id="2076136323" r:id="rId24"/>
    <p:sldId id="2076136324" r:id="rId25"/>
    <p:sldId id="2076136325" r:id="rId26"/>
    <p:sldId id="2076136326" r:id="rId27"/>
    <p:sldId id="2076136331" r:id="rId28"/>
    <p:sldId id="2076136332" r:id="rId29"/>
    <p:sldId id="2076136327" r:id="rId30"/>
    <p:sldId id="2076136328" r:id="rId31"/>
    <p:sldId id="2076136329" r:id="rId32"/>
    <p:sldId id="2076136310" r:id="rId33"/>
    <p:sldId id="2076136299" r:id="rId34"/>
    <p:sldId id="2076136302" r:id="rId35"/>
    <p:sldId id="2076136279" r:id="rId36"/>
  </p:sldIdLst>
  <p:sldSz cx="14630400" cy="82296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Poppins" pitchFamily="2" charset="77"/>
      <p:regular r:id="rId43"/>
      <p:bold r:id="rId44"/>
      <p:italic r:id="rId45"/>
      <p:boldItalic r:id="rId46"/>
    </p:embeddedFont>
    <p:embeddedFont>
      <p:font typeface="Poppins Light" panose="020B0604020202020204" pitchFamily="34" charset="0"/>
      <p:regular r:id="rId47"/>
      <p: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  <p:embeddedFont>
      <p:font typeface="Segoe UI Semibold" panose="020B0502040204020203" pitchFamily="34" charset="0"/>
      <p:regular r:id="rId53"/>
      <p:bold r:id="rId54"/>
      <p:italic r:id="rId55"/>
      <p:boldItalic r:id="rId56"/>
    </p:embeddedFont>
    <p:embeddedFont>
      <p:font typeface="Segoe UI Semibold (Headings)" panose="020B0502040204020203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93"/>
            <p14:sldId id="2076136294"/>
            <p14:sldId id="2076136308"/>
            <p14:sldId id="2076136303"/>
            <p14:sldId id="2076136304"/>
            <p14:sldId id="2076136305"/>
            <p14:sldId id="2076136314"/>
            <p14:sldId id="2076136317"/>
            <p14:sldId id="2076136307"/>
            <p14:sldId id="2076136315"/>
            <p14:sldId id="2076136319"/>
            <p14:sldId id="2076136309"/>
            <p14:sldId id="2076136318"/>
            <p14:sldId id="2076136316"/>
            <p14:sldId id="2076136322"/>
            <p14:sldId id="2076136330"/>
            <p14:sldId id="2076136320"/>
            <p14:sldId id="2076136323"/>
            <p14:sldId id="2076136324"/>
            <p14:sldId id="2076136325"/>
            <p14:sldId id="2076136326"/>
            <p14:sldId id="2076136331"/>
            <p14:sldId id="2076136332"/>
            <p14:sldId id="2076136327"/>
            <p14:sldId id="2076136328"/>
            <p14:sldId id="2076136329"/>
            <p14:sldId id="2076136310"/>
            <p14:sldId id="2076136299"/>
            <p14:sldId id="207613630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920BD-20E5-7C4F-8B58-DE41F89D10C7}" v="858" dt="2022-10-16T14:08:38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7" autoAdjust="0"/>
    <p:restoredTop sz="93144" autoAdjust="0"/>
  </p:normalViewPr>
  <p:slideViewPr>
    <p:cSldViewPr snapToGrid="0" snapToObjects="1">
      <p:cViewPr varScale="1">
        <p:scale>
          <a:sx n="115" d="100"/>
          <a:sy n="115" d="100"/>
        </p:scale>
        <p:origin x="1088" y="20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1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swaminathanvetri.in/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swaminathanvetri.in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4714E-EF2E-7643-A847-8B927C0A9E42}" type="doc">
      <dgm:prSet loTypeId="urn:microsoft.com/office/officeart/2008/layout/Lined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992C3A2-2ACF-7040-91BA-315B4AB1B340}">
      <dgm:prSet/>
      <dgm:spPr/>
      <dgm:t>
        <a:bodyPr/>
        <a:lstStyle/>
        <a:p>
          <a:r>
            <a:rPr lang="en-IN" baseline="0"/>
            <a:t>Dad of 2 little princess </a:t>
          </a:r>
          <a:r>
            <a:rPr lang="en-IN" baseline="0">
              <a:sym typeface="Wingdings" pitchFamily="2" charset="2"/>
            </a:rPr>
            <a:t></a:t>
          </a:r>
          <a:r>
            <a:rPr lang="en-IN" baseline="0"/>
            <a:t> </a:t>
          </a:r>
          <a:endParaRPr lang="en-IN"/>
        </a:p>
      </dgm:t>
    </dgm:pt>
    <dgm:pt modelId="{3FF69F8C-3D2D-CC4B-A649-5E7E2E597F38}" type="parTrans" cxnId="{D63B9FA2-FD0A-EB46-8857-A4F4DD7023D7}">
      <dgm:prSet/>
      <dgm:spPr/>
      <dgm:t>
        <a:bodyPr/>
        <a:lstStyle/>
        <a:p>
          <a:endParaRPr lang="en-GB"/>
        </a:p>
      </dgm:t>
    </dgm:pt>
    <dgm:pt modelId="{8C591295-65A0-2343-B23C-CAC1B57DE9D6}" type="sibTrans" cxnId="{D63B9FA2-FD0A-EB46-8857-A4F4DD7023D7}">
      <dgm:prSet/>
      <dgm:spPr/>
      <dgm:t>
        <a:bodyPr/>
        <a:lstStyle/>
        <a:p>
          <a:endParaRPr lang="en-GB"/>
        </a:p>
      </dgm:t>
    </dgm:pt>
    <dgm:pt modelId="{07341A71-F25C-4543-BA25-040DCA6DD0BE}">
      <dgm:prSet/>
      <dgm:spPr/>
      <dgm:t>
        <a:bodyPr/>
        <a:lstStyle/>
        <a:p>
          <a:r>
            <a:rPr lang="en-IN" baseline="0" dirty="0"/>
            <a:t>Cloud Solution Architect at Maersk Technology Centre, Bengaluru</a:t>
          </a:r>
          <a:endParaRPr lang="en-IN" dirty="0"/>
        </a:p>
      </dgm:t>
    </dgm:pt>
    <dgm:pt modelId="{EF78F08F-E0FF-8240-8351-99FDC6476BED}" type="parTrans" cxnId="{FECC556F-257B-5345-A0FB-B3C276593AEA}">
      <dgm:prSet/>
      <dgm:spPr/>
      <dgm:t>
        <a:bodyPr/>
        <a:lstStyle/>
        <a:p>
          <a:endParaRPr lang="en-GB"/>
        </a:p>
      </dgm:t>
    </dgm:pt>
    <dgm:pt modelId="{E1D9A716-705A-674C-8AF9-9B3F90ED498F}" type="sibTrans" cxnId="{FECC556F-257B-5345-A0FB-B3C276593AEA}">
      <dgm:prSet/>
      <dgm:spPr/>
      <dgm:t>
        <a:bodyPr/>
        <a:lstStyle/>
        <a:p>
          <a:endParaRPr lang="en-GB"/>
        </a:p>
      </dgm:t>
    </dgm:pt>
    <dgm:pt modelId="{7D29C43B-03F4-5747-9A19-6172115824CA}">
      <dgm:prSet/>
      <dgm:spPr/>
      <dgm:t>
        <a:bodyPr/>
        <a:lstStyle/>
        <a:p>
          <a:r>
            <a:rPr lang="en-IN" baseline="0" dirty="0"/>
            <a:t>Microsoft MVP – Developer Technologies since 2016</a:t>
          </a:r>
          <a:endParaRPr lang="en-IN" dirty="0"/>
        </a:p>
      </dgm:t>
    </dgm:pt>
    <dgm:pt modelId="{3D61E0E3-344D-A44D-8689-D1A71F85C914}" type="parTrans" cxnId="{47CB635B-A105-D145-8FA3-268224499BBA}">
      <dgm:prSet/>
      <dgm:spPr/>
      <dgm:t>
        <a:bodyPr/>
        <a:lstStyle/>
        <a:p>
          <a:endParaRPr lang="en-GB"/>
        </a:p>
      </dgm:t>
    </dgm:pt>
    <dgm:pt modelId="{F6BB7675-66B3-154A-A6E9-32EF56EE206B}" type="sibTrans" cxnId="{47CB635B-A105-D145-8FA3-268224499BBA}">
      <dgm:prSet/>
      <dgm:spPr/>
      <dgm:t>
        <a:bodyPr/>
        <a:lstStyle/>
        <a:p>
          <a:endParaRPr lang="en-GB"/>
        </a:p>
      </dgm:t>
    </dgm:pt>
    <dgm:pt modelId="{D025C08E-4ED2-9041-A5A7-D402C75737A0}">
      <dgm:prSet/>
      <dgm:spPr/>
      <dgm:t>
        <a:bodyPr/>
        <a:lstStyle/>
        <a:p>
          <a:r>
            <a:rPr lang="en-IN" baseline="0"/>
            <a:t>Member of .NET Foundation</a:t>
          </a:r>
          <a:endParaRPr lang="en-IN"/>
        </a:p>
      </dgm:t>
    </dgm:pt>
    <dgm:pt modelId="{F65F8557-D7B7-134C-BB52-41FA546AB050}" type="parTrans" cxnId="{BACE9A2F-7DA9-2A40-BF12-A0FD2B9EEED1}">
      <dgm:prSet/>
      <dgm:spPr/>
      <dgm:t>
        <a:bodyPr/>
        <a:lstStyle/>
        <a:p>
          <a:endParaRPr lang="en-GB"/>
        </a:p>
      </dgm:t>
    </dgm:pt>
    <dgm:pt modelId="{3B3ED14D-B628-3E44-8288-44332370278F}" type="sibTrans" cxnId="{BACE9A2F-7DA9-2A40-BF12-A0FD2B9EEED1}">
      <dgm:prSet/>
      <dgm:spPr/>
      <dgm:t>
        <a:bodyPr/>
        <a:lstStyle/>
        <a:p>
          <a:endParaRPr lang="en-GB"/>
        </a:p>
      </dgm:t>
    </dgm:pt>
    <dgm:pt modelId="{C2CBD297-83A3-704A-834F-DD4259C994D3}">
      <dgm:prSet/>
      <dgm:spPr/>
      <dgm:t>
        <a:bodyPr/>
        <a:lstStyle/>
        <a:p>
          <a:r>
            <a:rPr lang="en-IN" baseline="0"/>
            <a:t>Twitter/GitHub - @svswaminathan</a:t>
          </a:r>
          <a:endParaRPr lang="en-IN"/>
        </a:p>
      </dgm:t>
    </dgm:pt>
    <dgm:pt modelId="{15B28A66-9994-E14B-B06A-3960C7A45341}" type="parTrans" cxnId="{DC58AA41-1F9F-AA47-BFCC-A882E8F44326}">
      <dgm:prSet/>
      <dgm:spPr/>
      <dgm:t>
        <a:bodyPr/>
        <a:lstStyle/>
        <a:p>
          <a:endParaRPr lang="en-GB"/>
        </a:p>
      </dgm:t>
    </dgm:pt>
    <dgm:pt modelId="{E6B37B67-3924-4A47-BB82-BDC4F84C28E2}" type="sibTrans" cxnId="{DC58AA41-1F9F-AA47-BFCC-A882E8F44326}">
      <dgm:prSet/>
      <dgm:spPr/>
      <dgm:t>
        <a:bodyPr/>
        <a:lstStyle/>
        <a:p>
          <a:endParaRPr lang="en-GB"/>
        </a:p>
      </dgm:t>
    </dgm:pt>
    <dgm:pt modelId="{D1D61E32-88E6-124F-A13B-BD433CD22CB0}">
      <dgm:prSet/>
      <dgm:spPr/>
      <dgm:t>
        <a:bodyPr/>
        <a:lstStyle/>
        <a:p>
          <a:r>
            <a:rPr lang="en-IN" baseline="0"/>
            <a:t>LinkedIn/YouTube – SwaminathanVetri</a:t>
          </a:r>
          <a:endParaRPr lang="en-IN"/>
        </a:p>
      </dgm:t>
    </dgm:pt>
    <dgm:pt modelId="{4BB1997A-CEC3-C348-BA70-4FCEC0C808A5}" type="parTrans" cxnId="{743522D3-31A6-EB4E-B754-3EC76009E556}">
      <dgm:prSet/>
      <dgm:spPr/>
      <dgm:t>
        <a:bodyPr/>
        <a:lstStyle/>
        <a:p>
          <a:endParaRPr lang="en-GB"/>
        </a:p>
      </dgm:t>
    </dgm:pt>
    <dgm:pt modelId="{75979741-36C5-5241-804E-9D1096D9D4F1}" type="sibTrans" cxnId="{743522D3-31A6-EB4E-B754-3EC76009E556}">
      <dgm:prSet/>
      <dgm:spPr/>
      <dgm:t>
        <a:bodyPr/>
        <a:lstStyle/>
        <a:p>
          <a:endParaRPr lang="en-GB"/>
        </a:p>
      </dgm:t>
    </dgm:pt>
    <dgm:pt modelId="{20AB526F-5FCC-F74B-AEB2-075AAAA729CF}">
      <dgm:prSet/>
      <dgm:spPr/>
      <dgm:t>
        <a:bodyPr/>
        <a:lstStyle/>
        <a:p>
          <a:r>
            <a:rPr lang="en-IN" baseline="0"/>
            <a:t>Blog – </a:t>
          </a:r>
          <a:r>
            <a:rPr lang="en-IN" baseline="0">
              <a:hlinkClick xmlns:r="http://schemas.openxmlformats.org/officeDocument/2006/relationships" r:id="rId1"/>
            </a:rPr>
            <a:t>https://swaminathanvetri.in</a:t>
          </a:r>
          <a:endParaRPr lang="en-IN"/>
        </a:p>
      </dgm:t>
    </dgm:pt>
    <dgm:pt modelId="{B3148F97-8D44-4C4E-AA2D-3AFD48784BAC}" type="parTrans" cxnId="{4B8EB99B-5AE9-7147-9363-A507EC24FB35}">
      <dgm:prSet/>
      <dgm:spPr/>
      <dgm:t>
        <a:bodyPr/>
        <a:lstStyle/>
        <a:p>
          <a:endParaRPr lang="en-GB"/>
        </a:p>
      </dgm:t>
    </dgm:pt>
    <dgm:pt modelId="{99B175E7-2D62-D541-B973-C4786BD830AA}" type="sibTrans" cxnId="{4B8EB99B-5AE9-7147-9363-A507EC24FB35}">
      <dgm:prSet/>
      <dgm:spPr/>
      <dgm:t>
        <a:bodyPr/>
        <a:lstStyle/>
        <a:p>
          <a:endParaRPr lang="en-GB"/>
        </a:p>
      </dgm:t>
    </dgm:pt>
    <dgm:pt modelId="{94401FC2-C7CE-6B49-9053-77EEB7B91AD6}">
      <dgm:prSet/>
      <dgm:spPr/>
      <dgm:t>
        <a:bodyPr/>
        <a:lstStyle/>
        <a:p>
          <a:r>
            <a:rPr lang="en-IN" baseline="0"/>
            <a:t>Photography, Travelling, Blogging, Home automation</a:t>
          </a:r>
          <a:endParaRPr lang="en-IN"/>
        </a:p>
      </dgm:t>
    </dgm:pt>
    <dgm:pt modelId="{5ABB0A38-E5C2-D940-95B2-CA9BCDEC2324}" type="parTrans" cxnId="{F23C0EEE-562B-354B-BEC6-A61BE22E6342}">
      <dgm:prSet/>
      <dgm:spPr/>
      <dgm:t>
        <a:bodyPr/>
        <a:lstStyle/>
        <a:p>
          <a:endParaRPr lang="en-GB"/>
        </a:p>
      </dgm:t>
    </dgm:pt>
    <dgm:pt modelId="{9CEFA826-E620-0C4A-9B67-5AE80FE158B4}" type="sibTrans" cxnId="{F23C0EEE-562B-354B-BEC6-A61BE22E6342}">
      <dgm:prSet/>
      <dgm:spPr/>
      <dgm:t>
        <a:bodyPr/>
        <a:lstStyle/>
        <a:p>
          <a:endParaRPr lang="en-GB"/>
        </a:p>
      </dgm:t>
    </dgm:pt>
    <dgm:pt modelId="{F6933029-3A51-6C4A-AE76-290D58819DE5}" type="pres">
      <dgm:prSet presAssocID="{0374714E-EF2E-7643-A847-8B927C0A9E42}" presName="vert0" presStyleCnt="0">
        <dgm:presLayoutVars>
          <dgm:dir/>
          <dgm:animOne val="branch"/>
          <dgm:animLvl val="lvl"/>
        </dgm:presLayoutVars>
      </dgm:prSet>
      <dgm:spPr/>
    </dgm:pt>
    <dgm:pt modelId="{E53707C8-7409-8741-9BF8-3E3B6331CC1C}" type="pres">
      <dgm:prSet presAssocID="{E992C3A2-2ACF-7040-91BA-315B4AB1B340}" presName="thickLine" presStyleLbl="alignNode1" presStyleIdx="0" presStyleCnt="8"/>
      <dgm:spPr/>
    </dgm:pt>
    <dgm:pt modelId="{B3CDFD31-FCF5-2143-857A-F00A35ECB8CF}" type="pres">
      <dgm:prSet presAssocID="{E992C3A2-2ACF-7040-91BA-315B4AB1B340}" presName="horz1" presStyleCnt="0"/>
      <dgm:spPr/>
    </dgm:pt>
    <dgm:pt modelId="{760FC392-4D17-1949-9D91-3284C4C2DD72}" type="pres">
      <dgm:prSet presAssocID="{E992C3A2-2ACF-7040-91BA-315B4AB1B340}" presName="tx1" presStyleLbl="revTx" presStyleIdx="0" presStyleCnt="8"/>
      <dgm:spPr/>
    </dgm:pt>
    <dgm:pt modelId="{210C96B9-D1D8-BB45-AE39-8558DED80633}" type="pres">
      <dgm:prSet presAssocID="{E992C3A2-2ACF-7040-91BA-315B4AB1B340}" presName="vert1" presStyleCnt="0"/>
      <dgm:spPr/>
    </dgm:pt>
    <dgm:pt modelId="{23B77210-AC8F-C340-8F12-0D744C95DC82}" type="pres">
      <dgm:prSet presAssocID="{07341A71-F25C-4543-BA25-040DCA6DD0BE}" presName="thickLine" presStyleLbl="alignNode1" presStyleIdx="1" presStyleCnt="8"/>
      <dgm:spPr/>
    </dgm:pt>
    <dgm:pt modelId="{2DE92B1E-DD7E-4145-A1C1-B570BAF7FFB8}" type="pres">
      <dgm:prSet presAssocID="{07341A71-F25C-4543-BA25-040DCA6DD0BE}" presName="horz1" presStyleCnt="0"/>
      <dgm:spPr/>
    </dgm:pt>
    <dgm:pt modelId="{D5CF3EF8-87A2-6E47-83E9-E890C9613C2A}" type="pres">
      <dgm:prSet presAssocID="{07341A71-F25C-4543-BA25-040DCA6DD0BE}" presName="tx1" presStyleLbl="revTx" presStyleIdx="1" presStyleCnt="8"/>
      <dgm:spPr/>
    </dgm:pt>
    <dgm:pt modelId="{08856BEC-DAD7-7747-B5E0-373BC8DE7953}" type="pres">
      <dgm:prSet presAssocID="{07341A71-F25C-4543-BA25-040DCA6DD0BE}" presName="vert1" presStyleCnt="0"/>
      <dgm:spPr/>
    </dgm:pt>
    <dgm:pt modelId="{B366B022-89BA-8F43-9ED1-9F75E4B93026}" type="pres">
      <dgm:prSet presAssocID="{7D29C43B-03F4-5747-9A19-6172115824CA}" presName="thickLine" presStyleLbl="alignNode1" presStyleIdx="2" presStyleCnt="8"/>
      <dgm:spPr/>
    </dgm:pt>
    <dgm:pt modelId="{490783F1-2A12-114A-8F8D-D070780BC5AC}" type="pres">
      <dgm:prSet presAssocID="{7D29C43B-03F4-5747-9A19-6172115824CA}" presName="horz1" presStyleCnt="0"/>
      <dgm:spPr/>
    </dgm:pt>
    <dgm:pt modelId="{BD0D396B-4CD9-6D4E-8BCB-E78165F94F96}" type="pres">
      <dgm:prSet presAssocID="{7D29C43B-03F4-5747-9A19-6172115824CA}" presName="tx1" presStyleLbl="revTx" presStyleIdx="2" presStyleCnt="8"/>
      <dgm:spPr/>
    </dgm:pt>
    <dgm:pt modelId="{7A963539-F4EF-2B4E-AB97-7A3D446DD901}" type="pres">
      <dgm:prSet presAssocID="{7D29C43B-03F4-5747-9A19-6172115824CA}" presName="vert1" presStyleCnt="0"/>
      <dgm:spPr/>
    </dgm:pt>
    <dgm:pt modelId="{BBB2CDDF-5982-1A46-B905-1C1FD9FC6E2A}" type="pres">
      <dgm:prSet presAssocID="{D025C08E-4ED2-9041-A5A7-D402C75737A0}" presName="thickLine" presStyleLbl="alignNode1" presStyleIdx="3" presStyleCnt="8"/>
      <dgm:spPr/>
    </dgm:pt>
    <dgm:pt modelId="{8C6337F7-464F-2C4E-AE7B-2FC0B841D23C}" type="pres">
      <dgm:prSet presAssocID="{D025C08E-4ED2-9041-A5A7-D402C75737A0}" presName="horz1" presStyleCnt="0"/>
      <dgm:spPr/>
    </dgm:pt>
    <dgm:pt modelId="{65D44A38-2891-DC4C-9436-F5270A533172}" type="pres">
      <dgm:prSet presAssocID="{D025C08E-4ED2-9041-A5A7-D402C75737A0}" presName="tx1" presStyleLbl="revTx" presStyleIdx="3" presStyleCnt="8"/>
      <dgm:spPr/>
    </dgm:pt>
    <dgm:pt modelId="{2E769A3F-ED47-5E4C-B029-47B3CCAFC8DE}" type="pres">
      <dgm:prSet presAssocID="{D025C08E-4ED2-9041-A5A7-D402C75737A0}" presName="vert1" presStyleCnt="0"/>
      <dgm:spPr/>
    </dgm:pt>
    <dgm:pt modelId="{E5F6D8AF-A16E-2043-A4CE-74CEAE66B533}" type="pres">
      <dgm:prSet presAssocID="{C2CBD297-83A3-704A-834F-DD4259C994D3}" presName="thickLine" presStyleLbl="alignNode1" presStyleIdx="4" presStyleCnt="8"/>
      <dgm:spPr/>
    </dgm:pt>
    <dgm:pt modelId="{3B6424D6-7D78-7341-AAE2-3E6E539E5005}" type="pres">
      <dgm:prSet presAssocID="{C2CBD297-83A3-704A-834F-DD4259C994D3}" presName="horz1" presStyleCnt="0"/>
      <dgm:spPr/>
    </dgm:pt>
    <dgm:pt modelId="{5A12FF16-17F9-8A42-9DEA-7FBED212251E}" type="pres">
      <dgm:prSet presAssocID="{C2CBD297-83A3-704A-834F-DD4259C994D3}" presName="tx1" presStyleLbl="revTx" presStyleIdx="4" presStyleCnt="8"/>
      <dgm:spPr/>
    </dgm:pt>
    <dgm:pt modelId="{B91B589D-9AA5-5A4D-A6DC-3C7E1B701FF7}" type="pres">
      <dgm:prSet presAssocID="{C2CBD297-83A3-704A-834F-DD4259C994D3}" presName="vert1" presStyleCnt="0"/>
      <dgm:spPr/>
    </dgm:pt>
    <dgm:pt modelId="{07093D1F-38B6-DA4C-B425-C0E4F82A514A}" type="pres">
      <dgm:prSet presAssocID="{D1D61E32-88E6-124F-A13B-BD433CD22CB0}" presName="thickLine" presStyleLbl="alignNode1" presStyleIdx="5" presStyleCnt="8"/>
      <dgm:spPr/>
    </dgm:pt>
    <dgm:pt modelId="{41F95F13-AB11-5548-A115-3884335AABC0}" type="pres">
      <dgm:prSet presAssocID="{D1D61E32-88E6-124F-A13B-BD433CD22CB0}" presName="horz1" presStyleCnt="0"/>
      <dgm:spPr/>
    </dgm:pt>
    <dgm:pt modelId="{EB21B04C-C6EE-D84E-B478-243C1E90381A}" type="pres">
      <dgm:prSet presAssocID="{D1D61E32-88E6-124F-A13B-BD433CD22CB0}" presName="tx1" presStyleLbl="revTx" presStyleIdx="5" presStyleCnt="8"/>
      <dgm:spPr/>
    </dgm:pt>
    <dgm:pt modelId="{B8FD5568-673B-B848-B2B0-CDCB3E132268}" type="pres">
      <dgm:prSet presAssocID="{D1D61E32-88E6-124F-A13B-BD433CD22CB0}" presName="vert1" presStyleCnt="0"/>
      <dgm:spPr/>
    </dgm:pt>
    <dgm:pt modelId="{5C71C700-0477-1B48-9ABD-52BD66AA103C}" type="pres">
      <dgm:prSet presAssocID="{20AB526F-5FCC-F74B-AEB2-075AAAA729CF}" presName="thickLine" presStyleLbl="alignNode1" presStyleIdx="6" presStyleCnt="8"/>
      <dgm:spPr/>
    </dgm:pt>
    <dgm:pt modelId="{15CC29A4-F489-7B4B-9A05-D24648BD199D}" type="pres">
      <dgm:prSet presAssocID="{20AB526F-5FCC-F74B-AEB2-075AAAA729CF}" presName="horz1" presStyleCnt="0"/>
      <dgm:spPr/>
    </dgm:pt>
    <dgm:pt modelId="{1E34C5FE-9DF0-554F-801E-2FFCFAD5BB26}" type="pres">
      <dgm:prSet presAssocID="{20AB526F-5FCC-F74B-AEB2-075AAAA729CF}" presName="tx1" presStyleLbl="revTx" presStyleIdx="6" presStyleCnt="8"/>
      <dgm:spPr/>
    </dgm:pt>
    <dgm:pt modelId="{821122B2-80BF-EA45-8FFD-727BC3E75702}" type="pres">
      <dgm:prSet presAssocID="{20AB526F-5FCC-F74B-AEB2-075AAAA729CF}" presName="vert1" presStyleCnt="0"/>
      <dgm:spPr/>
    </dgm:pt>
    <dgm:pt modelId="{6D2C50E3-5BAD-2B4A-8255-08FC8788DCD8}" type="pres">
      <dgm:prSet presAssocID="{94401FC2-C7CE-6B49-9053-77EEB7B91AD6}" presName="thickLine" presStyleLbl="alignNode1" presStyleIdx="7" presStyleCnt="8"/>
      <dgm:spPr/>
    </dgm:pt>
    <dgm:pt modelId="{00407968-5406-A049-8DF2-280C1671BE09}" type="pres">
      <dgm:prSet presAssocID="{94401FC2-C7CE-6B49-9053-77EEB7B91AD6}" presName="horz1" presStyleCnt="0"/>
      <dgm:spPr/>
    </dgm:pt>
    <dgm:pt modelId="{32168A47-A46B-EE41-A579-DDE349B7C4CC}" type="pres">
      <dgm:prSet presAssocID="{94401FC2-C7CE-6B49-9053-77EEB7B91AD6}" presName="tx1" presStyleLbl="revTx" presStyleIdx="7" presStyleCnt="8"/>
      <dgm:spPr/>
    </dgm:pt>
    <dgm:pt modelId="{6F54FE4A-4373-9242-9DF0-9F82F53B139C}" type="pres">
      <dgm:prSet presAssocID="{94401FC2-C7CE-6B49-9053-77EEB7B91AD6}" presName="vert1" presStyleCnt="0"/>
      <dgm:spPr/>
    </dgm:pt>
  </dgm:ptLst>
  <dgm:cxnLst>
    <dgm:cxn modelId="{BACE9A2F-7DA9-2A40-BF12-A0FD2B9EEED1}" srcId="{0374714E-EF2E-7643-A847-8B927C0A9E42}" destId="{D025C08E-4ED2-9041-A5A7-D402C75737A0}" srcOrd="3" destOrd="0" parTransId="{F65F8557-D7B7-134C-BB52-41FA546AB050}" sibTransId="{3B3ED14D-B628-3E44-8288-44332370278F}"/>
    <dgm:cxn modelId="{0736C53F-0D11-4B48-89D2-C16BC569C0CD}" type="presOf" srcId="{20AB526F-5FCC-F74B-AEB2-075AAAA729CF}" destId="{1E34C5FE-9DF0-554F-801E-2FFCFAD5BB26}" srcOrd="0" destOrd="0" presId="urn:microsoft.com/office/officeart/2008/layout/LinedList"/>
    <dgm:cxn modelId="{DC58AA41-1F9F-AA47-BFCC-A882E8F44326}" srcId="{0374714E-EF2E-7643-A847-8B927C0A9E42}" destId="{C2CBD297-83A3-704A-834F-DD4259C994D3}" srcOrd="4" destOrd="0" parTransId="{15B28A66-9994-E14B-B06A-3960C7A45341}" sibTransId="{E6B37B67-3924-4A47-BB82-BDC4F84C28E2}"/>
    <dgm:cxn modelId="{03568958-D9F4-324A-BEB3-909A33128E20}" type="presOf" srcId="{E992C3A2-2ACF-7040-91BA-315B4AB1B340}" destId="{760FC392-4D17-1949-9D91-3284C4C2DD72}" srcOrd="0" destOrd="0" presId="urn:microsoft.com/office/officeart/2008/layout/LinedList"/>
    <dgm:cxn modelId="{47CB635B-A105-D145-8FA3-268224499BBA}" srcId="{0374714E-EF2E-7643-A847-8B927C0A9E42}" destId="{7D29C43B-03F4-5747-9A19-6172115824CA}" srcOrd="2" destOrd="0" parTransId="{3D61E0E3-344D-A44D-8689-D1A71F85C914}" sibTransId="{F6BB7675-66B3-154A-A6E9-32EF56EE206B}"/>
    <dgm:cxn modelId="{F2489B66-69D9-9141-99FC-20842EF4C427}" type="presOf" srcId="{0374714E-EF2E-7643-A847-8B927C0A9E42}" destId="{F6933029-3A51-6C4A-AE76-290D58819DE5}" srcOrd="0" destOrd="0" presId="urn:microsoft.com/office/officeart/2008/layout/LinedList"/>
    <dgm:cxn modelId="{2D40EF68-5016-714E-AB6D-CF7B30CC4533}" type="presOf" srcId="{D025C08E-4ED2-9041-A5A7-D402C75737A0}" destId="{65D44A38-2891-DC4C-9436-F5270A533172}" srcOrd="0" destOrd="0" presId="urn:microsoft.com/office/officeart/2008/layout/LinedList"/>
    <dgm:cxn modelId="{FECC556F-257B-5345-A0FB-B3C276593AEA}" srcId="{0374714E-EF2E-7643-A847-8B927C0A9E42}" destId="{07341A71-F25C-4543-BA25-040DCA6DD0BE}" srcOrd="1" destOrd="0" parTransId="{EF78F08F-E0FF-8240-8351-99FDC6476BED}" sibTransId="{E1D9A716-705A-674C-8AF9-9B3F90ED498F}"/>
    <dgm:cxn modelId="{B9D7A879-BEA7-C04E-B669-8B5129FD3754}" type="presOf" srcId="{94401FC2-C7CE-6B49-9053-77EEB7B91AD6}" destId="{32168A47-A46B-EE41-A579-DDE349B7C4CC}" srcOrd="0" destOrd="0" presId="urn:microsoft.com/office/officeart/2008/layout/LinedList"/>
    <dgm:cxn modelId="{E494097A-48A1-D84B-86A3-850F57B2C585}" type="presOf" srcId="{D1D61E32-88E6-124F-A13B-BD433CD22CB0}" destId="{EB21B04C-C6EE-D84E-B478-243C1E90381A}" srcOrd="0" destOrd="0" presId="urn:microsoft.com/office/officeart/2008/layout/LinedList"/>
    <dgm:cxn modelId="{4B8EB99B-5AE9-7147-9363-A507EC24FB35}" srcId="{0374714E-EF2E-7643-A847-8B927C0A9E42}" destId="{20AB526F-5FCC-F74B-AEB2-075AAAA729CF}" srcOrd="6" destOrd="0" parTransId="{B3148F97-8D44-4C4E-AA2D-3AFD48784BAC}" sibTransId="{99B175E7-2D62-D541-B973-C4786BD830AA}"/>
    <dgm:cxn modelId="{D63B9FA2-FD0A-EB46-8857-A4F4DD7023D7}" srcId="{0374714E-EF2E-7643-A847-8B927C0A9E42}" destId="{E992C3A2-2ACF-7040-91BA-315B4AB1B340}" srcOrd="0" destOrd="0" parTransId="{3FF69F8C-3D2D-CC4B-A649-5E7E2E597F38}" sibTransId="{8C591295-65A0-2343-B23C-CAC1B57DE9D6}"/>
    <dgm:cxn modelId="{743522D3-31A6-EB4E-B754-3EC76009E556}" srcId="{0374714E-EF2E-7643-A847-8B927C0A9E42}" destId="{D1D61E32-88E6-124F-A13B-BD433CD22CB0}" srcOrd="5" destOrd="0" parTransId="{4BB1997A-CEC3-C348-BA70-4FCEC0C808A5}" sibTransId="{75979741-36C5-5241-804E-9D1096D9D4F1}"/>
    <dgm:cxn modelId="{21A849D6-66FD-5B4E-AAB1-96F24034E003}" type="presOf" srcId="{C2CBD297-83A3-704A-834F-DD4259C994D3}" destId="{5A12FF16-17F9-8A42-9DEA-7FBED212251E}" srcOrd="0" destOrd="0" presId="urn:microsoft.com/office/officeart/2008/layout/LinedList"/>
    <dgm:cxn modelId="{73484FE8-4F0D-AE42-94CC-4B02AF4D07FD}" type="presOf" srcId="{7D29C43B-03F4-5747-9A19-6172115824CA}" destId="{BD0D396B-4CD9-6D4E-8BCB-E78165F94F96}" srcOrd="0" destOrd="0" presId="urn:microsoft.com/office/officeart/2008/layout/LinedList"/>
    <dgm:cxn modelId="{F23C0EEE-562B-354B-BEC6-A61BE22E6342}" srcId="{0374714E-EF2E-7643-A847-8B927C0A9E42}" destId="{94401FC2-C7CE-6B49-9053-77EEB7B91AD6}" srcOrd="7" destOrd="0" parTransId="{5ABB0A38-E5C2-D940-95B2-CA9BCDEC2324}" sibTransId="{9CEFA826-E620-0C4A-9B67-5AE80FE158B4}"/>
    <dgm:cxn modelId="{FAA466F0-A1D6-7642-99B9-1A7A299997D1}" type="presOf" srcId="{07341A71-F25C-4543-BA25-040DCA6DD0BE}" destId="{D5CF3EF8-87A2-6E47-83E9-E890C9613C2A}" srcOrd="0" destOrd="0" presId="urn:microsoft.com/office/officeart/2008/layout/LinedList"/>
    <dgm:cxn modelId="{8BE00253-427C-4640-A7BA-DA29F445A523}" type="presParOf" srcId="{F6933029-3A51-6C4A-AE76-290D58819DE5}" destId="{E53707C8-7409-8741-9BF8-3E3B6331CC1C}" srcOrd="0" destOrd="0" presId="urn:microsoft.com/office/officeart/2008/layout/LinedList"/>
    <dgm:cxn modelId="{91CDCF60-3734-A94E-B753-B3FD4615C317}" type="presParOf" srcId="{F6933029-3A51-6C4A-AE76-290D58819DE5}" destId="{B3CDFD31-FCF5-2143-857A-F00A35ECB8CF}" srcOrd="1" destOrd="0" presId="urn:microsoft.com/office/officeart/2008/layout/LinedList"/>
    <dgm:cxn modelId="{62F5147F-7788-CB43-8079-76C1C34E4049}" type="presParOf" srcId="{B3CDFD31-FCF5-2143-857A-F00A35ECB8CF}" destId="{760FC392-4D17-1949-9D91-3284C4C2DD72}" srcOrd="0" destOrd="0" presId="urn:microsoft.com/office/officeart/2008/layout/LinedList"/>
    <dgm:cxn modelId="{7A536F01-7BC7-214C-8ADC-EBFB7FC7DE43}" type="presParOf" srcId="{B3CDFD31-FCF5-2143-857A-F00A35ECB8CF}" destId="{210C96B9-D1D8-BB45-AE39-8558DED80633}" srcOrd="1" destOrd="0" presId="urn:microsoft.com/office/officeart/2008/layout/LinedList"/>
    <dgm:cxn modelId="{0A308514-747E-2B48-A27E-EB3CEFF17C4E}" type="presParOf" srcId="{F6933029-3A51-6C4A-AE76-290D58819DE5}" destId="{23B77210-AC8F-C340-8F12-0D744C95DC82}" srcOrd="2" destOrd="0" presId="urn:microsoft.com/office/officeart/2008/layout/LinedList"/>
    <dgm:cxn modelId="{FC49370E-C67E-6448-B697-315B46D3CB01}" type="presParOf" srcId="{F6933029-3A51-6C4A-AE76-290D58819DE5}" destId="{2DE92B1E-DD7E-4145-A1C1-B570BAF7FFB8}" srcOrd="3" destOrd="0" presId="urn:microsoft.com/office/officeart/2008/layout/LinedList"/>
    <dgm:cxn modelId="{A8ADFDB8-9B85-5B49-9CB4-09E9E78EDDCC}" type="presParOf" srcId="{2DE92B1E-DD7E-4145-A1C1-B570BAF7FFB8}" destId="{D5CF3EF8-87A2-6E47-83E9-E890C9613C2A}" srcOrd="0" destOrd="0" presId="urn:microsoft.com/office/officeart/2008/layout/LinedList"/>
    <dgm:cxn modelId="{FA2634E2-5C5A-6641-97E1-6336544F4BE3}" type="presParOf" srcId="{2DE92B1E-DD7E-4145-A1C1-B570BAF7FFB8}" destId="{08856BEC-DAD7-7747-B5E0-373BC8DE7953}" srcOrd="1" destOrd="0" presId="urn:microsoft.com/office/officeart/2008/layout/LinedList"/>
    <dgm:cxn modelId="{DBA4E5EE-DA9D-7F43-B388-8480445446C0}" type="presParOf" srcId="{F6933029-3A51-6C4A-AE76-290D58819DE5}" destId="{B366B022-89BA-8F43-9ED1-9F75E4B93026}" srcOrd="4" destOrd="0" presId="urn:microsoft.com/office/officeart/2008/layout/LinedList"/>
    <dgm:cxn modelId="{12F5617A-6944-134B-A659-C8DEEF3FDF8F}" type="presParOf" srcId="{F6933029-3A51-6C4A-AE76-290D58819DE5}" destId="{490783F1-2A12-114A-8F8D-D070780BC5AC}" srcOrd="5" destOrd="0" presId="urn:microsoft.com/office/officeart/2008/layout/LinedList"/>
    <dgm:cxn modelId="{EA6AB563-E51B-2246-98A5-22ED625CC393}" type="presParOf" srcId="{490783F1-2A12-114A-8F8D-D070780BC5AC}" destId="{BD0D396B-4CD9-6D4E-8BCB-E78165F94F96}" srcOrd="0" destOrd="0" presId="urn:microsoft.com/office/officeart/2008/layout/LinedList"/>
    <dgm:cxn modelId="{8C4A8215-E7FD-E041-B9E5-039FBDC042E8}" type="presParOf" srcId="{490783F1-2A12-114A-8F8D-D070780BC5AC}" destId="{7A963539-F4EF-2B4E-AB97-7A3D446DD901}" srcOrd="1" destOrd="0" presId="urn:microsoft.com/office/officeart/2008/layout/LinedList"/>
    <dgm:cxn modelId="{D6153142-DD2B-A34C-A057-F4EEDC555594}" type="presParOf" srcId="{F6933029-3A51-6C4A-AE76-290D58819DE5}" destId="{BBB2CDDF-5982-1A46-B905-1C1FD9FC6E2A}" srcOrd="6" destOrd="0" presId="urn:microsoft.com/office/officeart/2008/layout/LinedList"/>
    <dgm:cxn modelId="{B6FAA0A0-3072-FE48-972F-81E96B950DF7}" type="presParOf" srcId="{F6933029-3A51-6C4A-AE76-290D58819DE5}" destId="{8C6337F7-464F-2C4E-AE7B-2FC0B841D23C}" srcOrd="7" destOrd="0" presId="urn:microsoft.com/office/officeart/2008/layout/LinedList"/>
    <dgm:cxn modelId="{E743581F-A39C-F948-8A1E-7498226EA7D4}" type="presParOf" srcId="{8C6337F7-464F-2C4E-AE7B-2FC0B841D23C}" destId="{65D44A38-2891-DC4C-9436-F5270A533172}" srcOrd="0" destOrd="0" presId="urn:microsoft.com/office/officeart/2008/layout/LinedList"/>
    <dgm:cxn modelId="{08EAA86C-A7ED-0D40-8E99-F503088EF5A1}" type="presParOf" srcId="{8C6337F7-464F-2C4E-AE7B-2FC0B841D23C}" destId="{2E769A3F-ED47-5E4C-B029-47B3CCAFC8DE}" srcOrd="1" destOrd="0" presId="urn:microsoft.com/office/officeart/2008/layout/LinedList"/>
    <dgm:cxn modelId="{9F507FF1-CE12-AB4B-B355-0EB3782706BA}" type="presParOf" srcId="{F6933029-3A51-6C4A-AE76-290D58819DE5}" destId="{E5F6D8AF-A16E-2043-A4CE-74CEAE66B533}" srcOrd="8" destOrd="0" presId="urn:microsoft.com/office/officeart/2008/layout/LinedList"/>
    <dgm:cxn modelId="{04C26025-39B3-9F43-AD4E-2DDE64C15EAA}" type="presParOf" srcId="{F6933029-3A51-6C4A-AE76-290D58819DE5}" destId="{3B6424D6-7D78-7341-AAE2-3E6E539E5005}" srcOrd="9" destOrd="0" presId="urn:microsoft.com/office/officeart/2008/layout/LinedList"/>
    <dgm:cxn modelId="{EBB9DA32-5D22-864D-BCDF-7FB70FA93806}" type="presParOf" srcId="{3B6424D6-7D78-7341-AAE2-3E6E539E5005}" destId="{5A12FF16-17F9-8A42-9DEA-7FBED212251E}" srcOrd="0" destOrd="0" presId="urn:microsoft.com/office/officeart/2008/layout/LinedList"/>
    <dgm:cxn modelId="{07057DFA-1A00-3643-96B8-14909911750A}" type="presParOf" srcId="{3B6424D6-7D78-7341-AAE2-3E6E539E5005}" destId="{B91B589D-9AA5-5A4D-A6DC-3C7E1B701FF7}" srcOrd="1" destOrd="0" presId="urn:microsoft.com/office/officeart/2008/layout/LinedList"/>
    <dgm:cxn modelId="{34133DCE-739D-934D-8AE5-6EAE1D2C623E}" type="presParOf" srcId="{F6933029-3A51-6C4A-AE76-290D58819DE5}" destId="{07093D1F-38B6-DA4C-B425-C0E4F82A514A}" srcOrd="10" destOrd="0" presId="urn:microsoft.com/office/officeart/2008/layout/LinedList"/>
    <dgm:cxn modelId="{A072AC94-C72C-0843-A811-1EFF18979BD6}" type="presParOf" srcId="{F6933029-3A51-6C4A-AE76-290D58819DE5}" destId="{41F95F13-AB11-5548-A115-3884335AABC0}" srcOrd="11" destOrd="0" presId="urn:microsoft.com/office/officeart/2008/layout/LinedList"/>
    <dgm:cxn modelId="{49DBF228-009C-1946-80D9-3A391E1F2DF8}" type="presParOf" srcId="{41F95F13-AB11-5548-A115-3884335AABC0}" destId="{EB21B04C-C6EE-D84E-B478-243C1E90381A}" srcOrd="0" destOrd="0" presId="urn:microsoft.com/office/officeart/2008/layout/LinedList"/>
    <dgm:cxn modelId="{161E4582-80AC-4E4E-BB76-C4FFF4A4EE8D}" type="presParOf" srcId="{41F95F13-AB11-5548-A115-3884335AABC0}" destId="{B8FD5568-673B-B848-B2B0-CDCB3E132268}" srcOrd="1" destOrd="0" presId="urn:microsoft.com/office/officeart/2008/layout/LinedList"/>
    <dgm:cxn modelId="{0990660B-E7FF-FD4F-A793-7B4FBF9ADF33}" type="presParOf" srcId="{F6933029-3A51-6C4A-AE76-290D58819DE5}" destId="{5C71C700-0477-1B48-9ABD-52BD66AA103C}" srcOrd="12" destOrd="0" presId="urn:microsoft.com/office/officeart/2008/layout/LinedList"/>
    <dgm:cxn modelId="{16773A72-9201-754D-9E0C-91ED370EE18D}" type="presParOf" srcId="{F6933029-3A51-6C4A-AE76-290D58819DE5}" destId="{15CC29A4-F489-7B4B-9A05-D24648BD199D}" srcOrd="13" destOrd="0" presId="urn:microsoft.com/office/officeart/2008/layout/LinedList"/>
    <dgm:cxn modelId="{712E3041-D463-514F-819F-48C9F1F2D768}" type="presParOf" srcId="{15CC29A4-F489-7B4B-9A05-D24648BD199D}" destId="{1E34C5FE-9DF0-554F-801E-2FFCFAD5BB26}" srcOrd="0" destOrd="0" presId="urn:microsoft.com/office/officeart/2008/layout/LinedList"/>
    <dgm:cxn modelId="{5E6EC775-E4EE-5247-9733-30AC58DE904B}" type="presParOf" srcId="{15CC29A4-F489-7B4B-9A05-D24648BD199D}" destId="{821122B2-80BF-EA45-8FFD-727BC3E75702}" srcOrd="1" destOrd="0" presId="urn:microsoft.com/office/officeart/2008/layout/LinedList"/>
    <dgm:cxn modelId="{1330D28E-6054-6747-BBFB-B828290F48C3}" type="presParOf" srcId="{F6933029-3A51-6C4A-AE76-290D58819DE5}" destId="{6D2C50E3-5BAD-2B4A-8255-08FC8788DCD8}" srcOrd="14" destOrd="0" presId="urn:microsoft.com/office/officeart/2008/layout/LinedList"/>
    <dgm:cxn modelId="{D7CA9E90-0535-AB41-8E32-9E0268AFCA5D}" type="presParOf" srcId="{F6933029-3A51-6C4A-AE76-290D58819DE5}" destId="{00407968-5406-A049-8DF2-280C1671BE09}" srcOrd="15" destOrd="0" presId="urn:microsoft.com/office/officeart/2008/layout/LinedList"/>
    <dgm:cxn modelId="{07416AD5-750C-FF45-8FF4-EC6C97191EB9}" type="presParOf" srcId="{00407968-5406-A049-8DF2-280C1671BE09}" destId="{32168A47-A46B-EE41-A579-DDE349B7C4CC}" srcOrd="0" destOrd="0" presId="urn:microsoft.com/office/officeart/2008/layout/LinedList"/>
    <dgm:cxn modelId="{30FCBAE6-747C-1149-AFDA-8F6EAD9240EA}" type="presParOf" srcId="{00407968-5406-A049-8DF2-280C1671BE09}" destId="{6F54FE4A-4373-9242-9DF0-9F82F53B139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5BF662-577D-0F4B-B267-D7DC19813CD9}" type="doc">
      <dgm:prSet loTypeId="urn:microsoft.com/office/officeart/2005/8/layout/vList3" loCatId="list" qsTypeId="urn:microsoft.com/office/officeart/2005/8/quickstyle/3d4" qsCatId="3D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CAF6096-560D-5949-9483-97EC615A7477}">
      <dgm:prSet/>
      <dgm:spPr/>
      <dgm:t>
        <a:bodyPr/>
        <a:lstStyle/>
        <a:p>
          <a:r>
            <a:rPr lang="en-IN" baseline="0"/>
            <a:t>Data Migration strategies</a:t>
          </a:r>
          <a:endParaRPr lang="en-IN"/>
        </a:p>
      </dgm:t>
    </dgm:pt>
    <dgm:pt modelId="{C6AE6079-7F5E-9445-93EE-CD9A3FD9EF9E}" type="parTrans" cxnId="{3C58511E-D128-8E41-B59D-D8FB6CDE696C}">
      <dgm:prSet/>
      <dgm:spPr/>
      <dgm:t>
        <a:bodyPr/>
        <a:lstStyle/>
        <a:p>
          <a:endParaRPr lang="en-GB"/>
        </a:p>
      </dgm:t>
    </dgm:pt>
    <dgm:pt modelId="{30594F57-57AD-1543-9BC8-D4F946B4E329}" type="sibTrans" cxnId="{3C58511E-D128-8E41-B59D-D8FB6CDE696C}">
      <dgm:prSet/>
      <dgm:spPr/>
      <dgm:t>
        <a:bodyPr/>
        <a:lstStyle/>
        <a:p>
          <a:endParaRPr lang="en-GB"/>
        </a:p>
      </dgm:t>
    </dgm:pt>
    <dgm:pt modelId="{75E62E9E-A908-E041-9EA8-1EAC2B6DAE02}">
      <dgm:prSet/>
      <dgm:spPr/>
      <dgm:t>
        <a:bodyPr/>
        <a:lstStyle/>
        <a:p>
          <a:r>
            <a:rPr lang="en-IN" baseline="0"/>
            <a:t>Data Migration Assessment</a:t>
          </a:r>
          <a:endParaRPr lang="en-IN"/>
        </a:p>
      </dgm:t>
    </dgm:pt>
    <dgm:pt modelId="{F477AF10-1AE8-0B45-8115-8A389278970E}" type="parTrans" cxnId="{439BD239-8CAA-7C45-A1D7-B2D8C2A649EC}">
      <dgm:prSet/>
      <dgm:spPr/>
      <dgm:t>
        <a:bodyPr/>
        <a:lstStyle/>
        <a:p>
          <a:endParaRPr lang="en-GB"/>
        </a:p>
      </dgm:t>
    </dgm:pt>
    <dgm:pt modelId="{4C50FB3D-8BA8-6749-A373-20427B06CCBB}" type="sibTrans" cxnId="{439BD239-8CAA-7C45-A1D7-B2D8C2A649EC}">
      <dgm:prSet/>
      <dgm:spPr/>
      <dgm:t>
        <a:bodyPr/>
        <a:lstStyle/>
        <a:p>
          <a:endParaRPr lang="en-GB"/>
        </a:p>
      </dgm:t>
    </dgm:pt>
    <dgm:pt modelId="{4A7D443D-9716-2C42-BE99-86403E966175}">
      <dgm:prSet/>
      <dgm:spPr/>
      <dgm:t>
        <a:bodyPr/>
        <a:lstStyle/>
        <a:p>
          <a:r>
            <a:rPr lang="en-IN" baseline="0" dirty="0"/>
            <a:t>Data Migration tools &amp; technologies</a:t>
          </a:r>
          <a:endParaRPr lang="en-IN" dirty="0"/>
        </a:p>
      </dgm:t>
    </dgm:pt>
    <dgm:pt modelId="{CD9889F2-CFC0-DC4F-AF6A-CFF0030B3BEC}" type="parTrans" cxnId="{5AA40322-9979-C84C-9210-28D65D77AC35}">
      <dgm:prSet/>
      <dgm:spPr/>
      <dgm:t>
        <a:bodyPr/>
        <a:lstStyle/>
        <a:p>
          <a:endParaRPr lang="en-GB"/>
        </a:p>
      </dgm:t>
    </dgm:pt>
    <dgm:pt modelId="{D3C7FCF8-8504-B545-9F40-645F460B8356}" type="sibTrans" cxnId="{5AA40322-9979-C84C-9210-28D65D77AC35}">
      <dgm:prSet/>
      <dgm:spPr/>
      <dgm:t>
        <a:bodyPr/>
        <a:lstStyle/>
        <a:p>
          <a:endParaRPr lang="en-GB"/>
        </a:p>
      </dgm:t>
    </dgm:pt>
    <dgm:pt modelId="{A99DC38F-D2D7-AA46-A351-880B7C414ADF}">
      <dgm:prSet/>
      <dgm:spPr/>
      <dgm:t>
        <a:bodyPr/>
        <a:lstStyle/>
        <a:p>
          <a:r>
            <a:rPr lang="en-IN" baseline="0"/>
            <a:t>Choosing the right DB on Azure PaaS</a:t>
          </a:r>
          <a:endParaRPr lang="en-IN"/>
        </a:p>
      </dgm:t>
    </dgm:pt>
    <dgm:pt modelId="{3053F523-A259-914F-9B7B-327CD69FF8FE}" type="parTrans" cxnId="{B745CFD1-D59B-CF44-9B06-3A835BEFB1E9}">
      <dgm:prSet/>
      <dgm:spPr/>
      <dgm:t>
        <a:bodyPr/>
        <a:lstStyle/>
        <a:p>
          <a:endParaRPr lang="en-GB"/>
        </a:p>
      </dgm:t>
    </dgm:pt>
    <dgm:pt modelId="{E5288CB9-B07B-134A-BB5F-4F37467C3623}" type="sibTrans" cxnId="{B745CFD1-D59B-CF44-9B06-3A835BEFB1E9}">
      <dgm:prSet/>
      <dgm:spPr/>
      <dgm:t>
        <a:bodyPr/>
        <a:lstStyle/>
        <a:p>
          <a:endParaRPr lang="en-GB"/>
        </a:p>
      </dgm:t>
    </dgm:pt>
    <dgm:pt modelId="{02CCE0B9-43BF-6C4B-AAB4-9B1AAE5320E7}">
      <dgm:prSet/>
      <dgm:spPr/>
      <dgm:t>
        <a:bodyPr/>
        <a:lstStyle/>
        <a:p>
          <a:r>
            <a:rPr lang="en-IN" baseline="0"/>
            <a:t>Choosing the right networking options</a:t>
          </a:r>
          <a:endParaRPr lang="en-IN"/>
        </a:p>
      </dgm:t>
    </dgm:pt>
    <dgm:pt modelId="{1970708E-FE1D-CB4E-A89C-A43C88C519FF}" type="parTrans" cxnId="{0DFA83E8-48BA-C14C-81C4-70C73A06FE4F}">
      <dgm:prSet/>
      <dgm:spPr/>
      <dgm:t>
        <a:bodyPr/>
        <a:lstStyle/>
        <a:p>
          <a:endParaRPr lang="en-GB"/>
        </a:p>
      </dgm:t>
    </dgm:pt>
    <dgm:pt modelId="{89DAF14A-CCC9-584E-9994-8EEAD27C68E9}" type="sibTrans" cxnId="{0DFA83E8-48BA-C14C-81C4-70C73A06FE4F}">
      <dgm:prSet/>
      <dgm:spPr/>
      <dgm:t>
        <a:bodyPr/>
        <a:lstStyle/>
        <a:p>
          <a:endParaRPr lang="en-GB"/>
        </a:p>
      </dgm:t>
    </dgm:pt>
    <dgm:pt modelId="{FB9C93BB-29BB-494E-A370-84FAC15BFEC6}">
      <dgm:prSet/>
      <dgm:spPr/>
      <dgm:t>
        <a:bodyPr/>
        <a:lstStyle/>
        <a:p>
          <a:r>
            <a:rPr lang="en-IN" baseline="0"/>
            <a:t>Putting it all together</a:t>
          </a:r>
          <a:endParaRPr lang="en-IN"/>
        </a:p>
      </dgm:t>
    </dgm:pt>
    <dgm:pt modelId="{54777393-A354-B74F-9307-622095578F47}" type="parTrans" cxnId="{9E0F974C-2873-8548-8E78-0E96DDE8A72F}">
      <dgm:prSet/>
      <dgm:spPr/>
      <dgm:t>
        <a:bodyPr/>
        <a:lstStyle/>
        <a:p>
          <a:endParaRPr lang="en-GB"/>
        </a:p>
      </dgm:t>
    </dgm:pt>
    <dgm:pt modelId="{2EDDA1B4-122E-324B-912E-29607D80901E}" type="sibTrans" cxnId="{9E0F974C-2873-8548-8E78-0E96DDE8A72F}">
      <dgm:prSet/>
      <dgm:spPr/>
      <dgm:t>
        <a:bodyPr/>
        <a:lstStyle/>
        <a:p>
          <a:endParaRPr lang="en-GB"/>
        </a:p>
      </dgm:t>
    </dgm:pt>
    <dgm:pt modelId="{60127134-EA6C-AC49-83BE-0CD53BC83389}">
      <dgm:prSet/>
      <dgm:spPr/>
      <dgm:t>
        <a:bodyPr/>
        <a:lstStyle/>
        <a:p>
          <a:r>
            <a:rPr lang="en-IN" baseline="0"/>
            <a:t>Tips, Gotchas from real world migration experiences</a:t>
          </a:r>
          <a:endParaRPr lang="en-IN"/>
        </a:p>
      </dgm:t>
    </dgm:pt>
    <dgm:pt modelId="{B1CE6BDA-4C58-1C42-93F9-90E1D138C7B8}" type="parTrans" cxnId="{B1D351C0-CD6C-8C45-92ED-834B49090764}">
      <dgm:prSet/>
      <dgm:spPr/>
      <dgm:t>
        <a:bodyPr/>
        <a:lstStyle/>
        <a:p>
          <a:endParaRPr lang="en-GB"/>
        </a:p>
      </dgm:t>
    </dgm:pt>
    <dgm:pt modelId="{7B83DC6C-2759-1F4C-AE18-EBC9BE3CAA56}" type="sibTrans" cxnId="{B1D351C0-CD6C-8C45-92ED-834B49090764}">
      <dgm:prSet/>
      <dgm:spPr/>
      <dgm:t>
        <a:bodyPr/>
        <a:lstStyle/>
        <a:p>
          <a:endParaRPr lang="en-GB"/>
        </a:p>
      </dgm:t>
    </dgm:pt>
    <dgm:pt modelId="{0781F142-645E-5040-A6A0-916769D8E2D0}">
      <dgm:prSet/>
      <dgm:spPr/>
      <dgm:t>
        <a:bodyPr/>
        <a:lstStyle/>
        <a:p>
          <a:r>
            <a:rPr lang="en-IN" baseline="0"/>
            <a:t>Learning Resources </a:t>
          </a:r>
          <a:endParaRPr lang="en-IN"/>
        </a:p>
      </dgm:t>
    </dgm:pt>
    <dgm:pt modelId="{F25CF366-0104-BF41-AA9E-AC5844749EEB}" type="parTrans" cxnId="{2B8C0989-AB27-114C-8DF1-61C80BDBC494}">
      <dgm:prSet/>
      <dgm:spPr/>
      <dgm:t>
        <a:bodyPr/>
        <a:lstStyle/>
        <a:p>
          <a:endParaRPr lang="en-GB"/>
        </a:p>
      </dgm:t>
    </dgm:pt>
    <dgm:pt modelId="{64A00E5D-56DF-444C-9CF4-7DB802661194}" type="sibTrans" cxnId="{2B8C0989-AB27-114C-8DF1-61C80BDBC494}">
      <dgm:prSet/>
      <dgm:spPr/>
      <dgm:t>
        <a:bodyPr/>
        <a:lstStyle/>
        <a:p>
          <a:endParaRPr lang="en-GB"/>
        </a:p>
      </dgm:t>
    </dgm:pt>
    <dgm:pt modelId="{21B88378-0F56-6E44-B4BE-B5CD9FD64FE4}" type="pres">
      <dgm:prSet presAssocID="{C65BF662-577D-0F4B-B267-D7DC19813CD9}" presName="linearFlow" presStyleCnt="0">
        <dgm:presLayoutVars>
          <dgm:dir/>
          <dgm:resizeHandles val="exact"/>
        </dgm:presLayoutVars>
      </dgm:prSet>
      <dgm:spPr/>
    </dgm:pt>
    <dgm:pt modelId="{EC765F91-2361-8A45-8344-BC22E1B23D2C}" type="pres">
      <dgm:prSet presAssocID="{6CAF6096-560D-5949-9483-97EC615A7477}" presName="composite" presStyleCnt="0"/>
      <dgm:spPr/>
    </dgm:pt>
    <dgm:pt modelId="{C7104CEB-74DF-4C42-AECC-6A023D438493}" type="pres">
      <dgm:prSet presAssocID="{6CAF6096-560D-5949-9483-97EC615A7477}" presName="imgShp" presStyleLbl="fgImgPlace1" presStyleIdx="0" presStyleCnt="8"/>
      <dgm:spPr/>
    </dgm:pt>
    <dgm:pt modelId="{6FC89835-CEA9-724F-BE61-653ABB387EEB}" type="pres">
      <dgm:prSet presAssocID="{6CAF6096-560D-5949-9483-97EC615A7477}" presName="txShp" presStyleLbl="node1" presStyleIdx="0" presStyleCnt="8">
        <dgm:presLayoutVars>
          <dgm:bulletEnabled val="1"/>
        </dgm:presLayoutVars>
      </dgm:prSet>
      <dgm:spPr/>
    </dgm:pt>
    <dgm:pt modelId="{F41FDAED-8492-1540-A20B-ACB13915AC9D}" type="pres">
      <dgm:prSet presAssocID="{30594F57-57AD-1543-9BC8-D4F946B4E329}" presName="spacing" presStyleCnt="0"/>
      <dgm:spPr/>
    </dgm:pt>
    <dgm:pt modelId="{436F58A3-EA35-6240-AB1A-F6DFFE1EFB31}" type="pres">
      <dgm:prSet presAssocID="{75E62E9E-A908-E041-9EA8-1EAC2B6DAE02}" presName="composite" presStyleCnt="0"/>
      <dgm:spPr/>
    </dgm:pt>
    <dgm:pt modelId="{EB630A1A-578D-1742-B6A2-7C409C64F357}" type="pres">
      <dgm:prSet presAssocID="{75E62E9E-A908-E041-9EA8-1EAC2B6DAE02}" presName="imgShp" presStyleLbl="fgImgPlace1" presStyleIdx="1" presStyleCnt="8"/>
      <dgm:spPr/>
    </dgm:pt>
    <dgm:pt modelId="{9163A976-253B-D34C-AB0F-9D47AAB8B58E}" type="pres">
      <dgm:prSet presAssocID="{75E62E9E-A908-E041-9EA8-1EAC2B6DAE02}" presName="txShp" presStyleLbl="node1" presStyleIdx="1" presStyleCnt="8">
        <dgm:presLayoutVars>
          <dgm:bulletEnabled val="1"/>
        </dgm:presLayoutVars>
      </dgm:prSet>
      <dgm:spPr/>
    </dgm:pt>
    <dgm:pt modelId="{90865D91-38C1-8047-BAEA-5ADE68497A8C}" type="pres">
      <dgm:prSet presAssocID="{4C50FB3D-8BA8-6749-A373-20427B06CCBB}" presName="spacing" presStyleCnt="0"/>
      <dgm:spPr/>
    </dgm:pt>
    <dgm:pt modelId="{E79193EE-E7DE-5F41-992D-08BC4B6D543D}" type="pres">
      <dgm:prSet presAssocID="{4A7D443D-9716-2C42-BE99-86403E966175}" presName="composite" presStyleCnt="0"/>
      <dgm:spPr/>
    </dgm:pt>
    <dgm:pt modelId="{8B5A6DD5-E5F3-A14D-B0EA-16A836001982}" type="pres">
      <dgm:prSet presAssocID="{4A7D443D-9716-2C42-BE99-86403E966175}" presName="imgShp" presStyleLbl="fgImgPlace1" presStyleIdx="2" presStyleCnt="8"/>
      <dgm:spPr/>
    </dgm:pt>
    <dgm:pt modelId="{E018BA29-EA45-9E46-A1F6-196417B94502}" type="pres">
      <dgm:prSet presAssocID="{4A7D443D-9716-2C42-BE99-86403E966175}" presName="txShp" presStyleLbl="node1" presStyleIdx="2" presStyleCnt="8">
        <dgm:presLayoutVars>
          <dgm:bulletEnabled val="1"/>
        </dgm:presLayoutVars>
      </dgm:prSet>
      <dgm:spPr/>
    </dgm:pt>
    <dgm:pt modelId="{AB5DDB48-5E38-6D41-909E-E61F992FD231}" type="pres">
      <dgm:prSet presAssocID="{D3C7FCF8-8504-B545-9F40-645F460B8356}" presName="spacing" presStyleCnt="0"/>
      <dgm:spPr/>
    </dgm:pt>
    <dgm:pt modelId="{D27F57CB-DFB5-CC41-A979-31EC3DBD06FB}" type="pres">
      <dgm:prSet presAssocID="{A99DC38F-D2D7-AA46-A351-880B7C414ADF}" presName="composite" presStyleCnt="0"/>
      <dgm:spPr/>
    </dgm:pt>
    <dgm:pt modelId="{F8E134BD-667D-974E-B328-86ED894A9A5C}" type="pres">
      <dgm:prSet presAssocID="{A99DC38F-D2D7-AA46-A351-880B7C414ADF}" presName="imgShp" presStyleLbl="fgImgPlace1" presStyleIdx="3" presStyleCnt="8"/>
      <dgm:spPr/>
    </dgm:pt>
    <dgm:pt modelId="{E0255CD3-B1C6-FA43-8C17-FB3AE96B2D64}" type="pres">
      <dgm:prSet presAssocID="{A99DC38F-D2D7-AA46-A351-880B7C414ADF}" presName="txShp" presStyleLbl="node1" presStyleIdx="3" presStyleCnt="8">
        <dgm:presLayoutVars>
          <dgm:bulletEnabled val="1"/>
        </dgm:presLayoutVars>
      </dgm:prSet>
      <dgm:spPr/>
    </dgm:pt>
    <dgm:pt modelId="{20456010-631F-794F-B649-D0B6E1FE23F8}" type="pres">
      <dgm:prSet presAssocID="{E5288CB9-B07B-134A-BB5F-4F37467C3623}" presName="spacing" presStyleCnt="0"/>
      <dgm:spPr/>
    </dgm:pt>
    <dgm:pt modelId="{D732A2D6-1C3B-5340-94D0-3E5CD9FB7EC0}" type="pres">
      <dgm:prSet presAssocID="{02CCE0B9-43BF-6C4B-AAB4-9B1AAE5320E7}" presName="composite" presStyleCnt="0"/>
      <dgm:spPr/>
    </dgm:pt>
    <dgm:pt modelId="{50E43592-1F90-874B-BC26-41FD8A63C81C}" type="pres">
      <dgm:prSet presAssocID="{02CCE0B9-43BF-6C4B-AAB4-9B1AAE5320E7}" presName="imgShp" presStyleLbl="fgImgPlace1" presStyleIdx="4" presStyleCnt="8"/>
      <dgm:spPr/>
    </dgm:pt>
    <dgm:pt modelId="{F12B5A56-0AD0-E343-B3CC-518B460E4DE1}" type="pres">
      <dgm:prSet presAssocID="{02CCE0B9-43BF-6C4B-AAB4-9B1AAE5320E7}" presName="txShp" presStyleLbl="node1" presStyleIdx="4" presStyleCnt="8">
        <dgm:presLayoutVars>
          <dgm:bulletEnabled val="1"/>
        </dgm:presLayoutVars>
      </dgm:prSet>
      <dgm:spPr/>
    </dgm:pt>
    <dgm:pt modelId="{2BC52219-1A03-1F49-B4E2-8920A1B7013F}" type="pres">
      <dgm:prSet presAssocID="{89DAF14A-CCC9-584E-9994-8EEAD27C68E9}" presName="spacing" presStyleCnt="0"/>
      <dgm:spPr/>
    </dgm:pt>
    <dgm:pt modelId="{555E7DC4-5BD4-4948-8312-198297761871}" type="pres">
      <dgm:prSet presAssocID="{FB9C93BB-29BB-494E-A370-84FAC15BFEC6}" presName="composite" presStyleCnt="0"/>
      <dgm:spPr/>
    </dgm:pt>
    <dgm:pt modelId="{D3368819-8DDE-2C47-983F-5CB6CBB8F7CA}" type="pres">
      <dgm:prSet presAssocID="{FB9C93BB-29BB-494E-A370-84FAC15BFEC6}" presName="imgShp" presStyleLbl="fgImgPlace1" presStyleIdx="5" presStyleCnt="8"/>
      <dgm:spPr/>
    </dgm:pt>
    <dgm:pt modelId="{0C64F1FC-5B7C-D943-A6BC-77EC13C977B7}" type="pres">
      <dgm:prSet presAssocID="{FB9C93BB-29BB-494E-A370-84FAC15BFEC6}" presName="txShp" presStyleLbl="node1" presStyleIdx="5" presStyleCnt="8">
        <dgm:presLayoutVars>
          <dgm:bulletEnabled val="1"/>
        </dgm:presLayoutVars>
      </dgm:prSet>
      <dgm:spPr/>
    </dgm:pt>
    <dgm:pt modelId="{F1B5D0E6-F74F-8445-8134-547523DA6D29}" type="pres">
      <dgm:prSet presAssocID="{2EDDA1B4-122E-324B-912E-29607D80901E}" presName="spacing" presStyleCnt="0"/>
      <dgm:spPr/>
    </dgm:pt>
    <dgm:pt modelId="{0273A396-C210-4F47-A917-DDBA61824AE0}" type="pres">
      <dgm:prSet presAssocID="{60127134-EA6C-AC49-83BE-0CD53BC83389}" presName="composite" presStyleCnt="0"/>
      <dgm:spPr/>
    </dgm:pt>
    <dgm:pt modelId="{28E8B209-1CCA-4245-B5FC-EED33B212447}" type="pres">
      <dgm:prSet presAssocID="{60127134-EA6C-AC49-83BE-0CD53BC83389}" presName="imgShp" presStyleLbl="fgImgPlace1" presStyleIdx="6" presStyleCnt="8"/>
      <dgm:spPr/>
    </dgm:pt>
    <dgm:pt modelId="{C5318489-6E6E-1346-9A4E-6754781DF734}" type="pres">
      <dgm:prSet presAssocID="{60127134-EA6C-AC49-83BE-0CD53BC83389}" presName="txShp" presStyleLbl="node1" presStyleIdx="6" presStyleCnt="8">
        <dgm:presLayoutVars>
          <dgm:bulletEnabled val="1"/>
        </dgm:presLayoutVars>
      </dgm:prSet>
      <dgm:spPr/>
    </dgm:pt>
    <dgm:pt modelId="{672A9DF2-F9B5-D841-A113-473FA3FA72AC}" type="pres">
      <dgm:prSet presAssocID="{7B83DC6C-2759-1F4C-AE18-EBC9BE3CAA56}" presName="spacing" presStyleCnt="0"/>
      <dgm:spPr/>
    </dgm:pt>
    <dgm:pt modelId="{81437FEC-E865-264E-A551-9D8A94CFCA7A}" type="pres">
      <dgm:prSet presAssocID="{0781F142-645E-5040-A6A0-916769D8E2D0}" presName="composite" presStyleCnt="0"/>
      <dgm:spPr/>
    </dgm:pt>
    <dgm:pt modelId="{38FC0D64-295B-1C45-B87E-AD040FEC58A0}" type="pres">
      <dgm:prSet presAssocID="{0781F142-645E-5040-A6A0-916769D8E2D0}" presName="imgShp" presStyleLbl="fgImgPlace1" presStyleIdx="7" presStyleCnt="8"/>
      <dgm:spPr/>
    </dgm:pt>
    <dgm:pt modelId="{6F084E8E-50DE-BF40-A753-2CEE94F2437F}" type="pres">
      <dgm:prSet presAssocID="{0781F142-645E-5040-A6A0-916769D8E2D0}" presName="txShp" presStyleLbl="node1" presStyleIdx="7" presStyleCnt="8">
        <dgm:presLayoutVars>
          <dgm:bulletEnabled val="1"/>
        </dgm:presLayoutVars>
      </dgm:prSet>
      <dgm:spPr/>
    </dgm:pt>
  </dgm:ptLst>
  <dgm:cxnLst>
    <dgm:cxn modelId="{911E5112-4798-E840-8D64-54E0FC0A9F24}" type="presOf" srcId="{60127134-EA6C-AC49-83BE-0CD53BC83389}" destId="{C5318489-6E6E-1346-9A4E-6754781DF734}" srcOrd="0" destOrd="0" presId="urn:microsoft.com/office/officeart/2005/8/layout/vList3"/>
    <dgm:cxn modelId="{3C58511E-D128-8E41-B59D-D8FB6CDE696C}" srcId="{C65BF662-577D-0F4B-B267-D7DC19813CD9}" destId="{6CAF6096-560D-5949-9483-97EC615A7477}" srcOrd="0" destOrd="0" parTransId="{C6AE6079-7F5E-9445-93EE-CD9A3FD9EF9E}" sibTransId="{30594F57-57AD-1543-9BC8-D4F946B4E329}"/>
    <dgm:cxn modelId="{5AA40322-9979-C84C-9210-28D65D77AC35}" srcId="{C65BF662-577D-0F4B-B267-D7DC19813CD9}" destId="{4A7D443D-9716-2C42-BE99-86403E966175}" srcOrd="2" destOrd="0" parTransId="{CD9889F2-CFC0-DC4F-AF6A-CFF0030B3BEC}" sibTransId="{D3C7FCF8-8504-B545-9F40-645F460B8356}"/>
    <dgm:cxn modelId="{439BD239-8CAA-7C45-A1D7-B2D8C2A649EC}" srcId="{C65BF662-577D-0F4B-B267-D7DC19813CD9}" destId="{75E62E9E-A908-E041-9EA8-1EAC2B6DAE02}" srcOrd="1" destOrd="0" parTransId="{F477AF10-1AE8-0B45-8115-8A389278970E}" sibTransId="{4C50FB3D-8BA8-6749-A373-20427B06CCBB}"/>
    <dgm:cxn modelId="{3D8EB73C-CAA5-D843-A5BB-385FA5964FA2}" type="presOf" srcId="{C65BF662-577D-0F4B-B267-D7DC19813CD9}" destId="{21B88378-0F56-6E44-B4BE-B5CD9FD64FE4}" srcOrd="0" destOrd="0" presId="urn:microsoft.com/office/officeart/2005/8/layout/vList3"/>
    <dgm:cxn modelId="{9E0F974C-2873-8548-8E78-0E96DDE8A72F}" srcId="{C65BF662-577D-0F4B-B267-D7DC19813CD9}" destId="{FB9C93BB-29BB-494E-A370-84FAC15BFEC6}" srcOrd="5" destOrd="0" parTransId="{54777393-A354-B74F-9307-622095578F47}" sibTransId="{2EDDA1B4-122E-324B-912E-29607D80901E}"/>
    <dgm:cxn modelId="{58E8AD58-786C-A442-9AB1-D1B6C9A436EB}" type="presOf" srcId="{A99DC38F-D2D7-AA46-A351-880B7C414ADF}" destId="{E0255CD3-B1C6-FA43-8C17-FB3AE96B2D64}" srcOrd="0" destOrd="0" presId="urn:microsoft.com/office/officeart/2005/8/layout/vList3"/>
    <dgm:cxn modelId="{D0EEF073-2CE2-B441-91A4-FE9FF6914851}" type="presOf" srcId="{FB9C93BB-29BB-494E-A370-84FAC15BFEC6}" destId="{0C64F1FC-5B7C-D943-A6BC-77EC13C977B7}" srcOrd="0" destOrd="0" presId="urn:microsoft.com/office/officeart/2005/8/layout/vList3"/>
    <dgm:cxn modelId="{42B36C7F-720A-D443-8993-5CA6D431B5E5}" type="presOf" srcId="{6CAF6096-560D-5949-9483-97EC615A7477}" destId="{6FC89835-CEA9-724F-BE61-653ABB387EEB}" srcOrd="0" destOrd="0" presId="urn:microsoft.com/office/officeart/2005/8/layout/vList3"/>
    <dgm:cxn modelId="{2B8C0989-AB27-114C-8DF1-61C80BDBC494}" srcId="{C65BF662-577D-0F4B-B267-D7DC19813CD9}" destId="{0781F142-645E-5040-A6A0-916769D8E2D0}" srcOrd="7" destOrd="0" parTransId="{F25CF366-0104-BF41-AA9E-AC5844749EEB}" sibTransId="{64A00E5D-56DF-444C-9CF4-7DB802661194}"/>
    <dgm:cxn modelId="{6F8676AA-708F-9643-A5DA-44CE79261396}" type="presOf" srcId="{02CCE0B9-43BF-6C4B-AAB4-9B1AAE5320E7}" destId="{F12B5A56-0AD0-E343-B3CC-518B460E4DE1}" srcOrd="0" destOrd="0" presId="urn:microsoft.com/office/officeart/2005/8/layout/vList3"/>
    <dgm:cxn modelId="{B1D351C0-CD6C-8C45-92ED-834B49090764}" srcId="{C65BF662-577D-0F4B-B267-D7DC19813CD9}" destId="{60127134-EA6C-AC49-83BE-0CD53BC83389}" srcOrd="6" destOrd="0" parTransId="{B1CE6BDA-4C58-1C42-93F9-90E1D138C7B8}" sibTransId="{7B83DC6C-2759-1F4C-AE18-EBC9BE3CAA56}"/>
    <dgm:cxn modelId="{8F6999C3-B237-CA44-A77E-59C6696B363E}" type="presOf" srcId="{0781F142-645E-5040-A6A0-916769D8E2D0}" destId="{6F084E8E-50DE-BF40-A753-2CEE94F2437F}" srcOrd="0" destOrd="0" presId="urn:microsoft.com/office/officeart/2005/8/layout/vList3"/>
    <dgm:cxn modelId="{B745CFD1-D59B-CF44-9B06-3A835BEFB1E9}" srcId="{C65BF662-577D-0F4B-B267-D7DC19813CD9}" destId="{A99DC38F-D2D7-AA46-A351-880B7C414ADF}" srcOrd="3" destOrd="0" parTransId="{3053F523-A259-914F-9B7B-327CD69FF8FE}" sibTransId="{E5288CB9-B07B-134A-BB5F-4F37467C3623}"/>
    <dgm:cxn modelId="{C613A0D4-2EFF-0D41-A370-FECAB067447C}" type="presOf" srcId="{4A7D443D-9716-2C42-BE99-86403E966175}" destId="{E018BA29-EA45-9E46-A1F6-196417B94502}" srcOrd="0" destOrd="0" presId="urn:microsoft.com/office/officeart/2005/8/layout/vList3"/>
    <dgm:cxn modelId="{0DFA83E8-48BA-C14C-81C4-70C73A06FE4F}" srcId="{C65BF662-577D-0F4B-B267-D7DC19813CD9}" destId="{02CCE0B9-43BF-6C4B-AAB4-9B1AAE5320E7}" srcOrd="4" destOrd="0" parTransId="{1970708E-FE1D-CB4E-A89C-A43C88C519FF}" sibTransId="{89DAF14A-CCC9-584E-9994-8EEAD27C68E9}"/>
    <dgm:cxn modelId="{C4183FFB-F037-5F4F-983A-D156EF58AA96}" type="presOf" srcId="{75E62E9E-A908-E041-9EA8-1EAC2B6DAE02}" destId="{9163A976-253B-D34C-AB0F-9D47AAB8B58E}" srcOrd="0" destOrd="0" presId="urn:microsoft.com/office/officeart/2005/8/layout/vList3"/>
    <dgm:cxn modelId="{499B69C3-4BD1-F74B-A71D-205EFB4471C6}" type="presParOf" srcId="{21B88378-0F56-6E44-B4BE-B5CD9FD64FE4}" destId="{EC765F91-2361-8A45-8344-BC22E1B23D2C}" srcOrd="0" destOrd="0" presId="urn:microsoft.com/office/officeart/2005/8/layout/vList3"/>
    <dgm:cxn modelId="{F74ED535-631A-3146-A0C9-4647C099680F}" type="presParOf" srcId="{EC765F91-2361-8A45-8344-BC22E1B23D2C}" destId="{C7104CEB-74DF-4C42-AECC-6A023D438493}" srcOrd="0" destOrd="0" presId="urn:microsoft.com/office/officeart/2005/8/layout/vList3"/>
    <dgm:cxn modelId="{29B38AF7-FD31-E24D-BDA7-F13C15823BC4}" type="presParOf" srcId="{EC765F91-2361-8A45-8344-BC22E1B23D2C}" destId="{6FC89835-CEA9-724F-BE61-653ABB387EEB}" srcOrd="1" destOrd="0" presId="urn:microsoft.com/office/officeart/2005/8/layout/vList3"/>
    <dgm:cxn modelId="{461E32FC-8E84-4F48-B2BE-8B8EE88FF1DA}" type="presParOf" srcId="{21B88378-0F56-6E44-B4BE-B5CD9FD64FE4}" destId="{F41FDAED-8492-1540-A20B-ACB13915AC9D}" srcOrd="1" destOrd="0" presId="urn:microsoft.com/office/officeart/2005/8/layout/vList3"/>
    <dgm:cxn modelId="{A2707C6E-BE53-B947-B237-0D921F034F2C}" type="presParOf" srcId="{21B88378-0F56-6E44-B4BE-B5CD9FD64FE4}" destId="{436F58A3-EA35-6240-AB1A-F6DFFE1EFB31}" srcOrd="2" destOrd="0" presId="urn:microsoft.com/office/officeart/2005/8/layout/vList3"/>
    <dgm:cxn modelId="{684CC0A1-1618-D64B-A1E5-E02D806E0243}" type="presParOf" srcId="{436F58A3-EA35-6240-AB1A-F6DFFE1EFB31}" destId="{EB630A1A-578D-1742-B6A2-7C409C64F357}" srcOrd="0" destOrd="0" presId="urn:microsoft.com/office/officeart/2005/8/layout/vList3"/>
    <dgm:cxn modelId="{CADBEF4E-803E-BA4E-ADB1-E8C57586360F}" type="presParOf" srcId="{436F58A3-EA35-6240-AB1A-F6DFFE1EFB31}" destId="{9163A976-253B-D34C-AB0F-9D47AAB8B58E}" srcOrd="1" destOrd="0" presId="urn:microsoft.com/office/officeart/2005/8/layout/vList3"/>
    <dgm:cxn modelId="{79D81275-8390-F944-A33C-F25BE25A4468}" type="presParOf" srcId="{21B88378-0F56-6E44-B4BE-B5CD9FD64FE4}" destId="{90865D91-38C1-8047-BAEA-5ADE68497A8C}" srcOrd="3" destOrd="0" presId="urn:microsoft.com/office/officeart/2005/8/layout/vList3"/>
    <dgm:cxn modelId="{27B39B15-987A-8F45-AEB8-AA5EFB9AB198}" type="presParOf" srcId="{21B88378-0F56-6E44-B4BE-B5CD9FD64FE4}" destId="{E79193EE-E7DE-5F41-992D-08BC4B6D543D}" srcOrd="4" destOrd="0" presId="urn:microsoft.com/office/officeart/2005/8/layout/vList3"/>
    <dgm:cxn modelId="{F7E481C4-E185-8946-90A1-70F0E58FFA52}" type="presParOf" srcId="{E79193EE-E7DE-5F41-992D-08BC4B6D543D}" destId="{8B5A6DD5-E5F3-A14D-B0EA-16A836001982}" srcOrd="0" destOrd="0" presId="urn:microsoft.com/office/officeart/2005/8/layout/vList3"/>
    <dgm:cxn modelId="{DFD77319-D2FD-EB42-B71F-C19112FB31F3}" type="presParOf" srcId="{E79193EE-E7DE-5F41-992D-08BC4B6D543D}" destId="{E018BA29-EA45-9E46-A1F6-196417B94502}" srcOrd="1" destOrd="0" presId="urn:microsoft.com/office/officeart/2005/8/layout/vList3"/>
    <dgm:cxn modelId="{D0E8205F-70A1-C044-AFBB-42A63B8B53F5}" type="presParOf" srcId="{21B88378-0F56-6E44-B4BE-B5CD9FD64FE4}" destId="{AB5DDB48-5E38-6D41-909E-E61F992FD231}" srcOrd="5" destOrd="0" presId="urn:microsoft.com/office/officeart/2005/8/layout/vList3"/>
    <dgm:cxn modelId="{02B13EC7-8447-D24A-922F-65EB7CD527C1}" type="presParOf" srcId="{21B88378-0F56-6E44-B4BE-B5CD9FD64FE4}" destId="{D27F57CB-DFB5-CC41-A979-31EC3DBD06FB}" srcOrd="6" destOrd="0" presId="urn:microsoft.com/office/officeart/2005/8/layout/vList3"/>
    <dgm:cxn modelId="{E663601D-26C3-924C-89CA-F3745ABC100A}" type="presParOf" srcId="{D27F57CB-DFB5-CC41-A979-31EC3DBD06FB}" destId="{F8E134BD-667D-974E-B328-86ED894A9A5C}" srcOrd="0" destOrd="0" presId="urn:microsoft.com/office/officeart/2005/8/layout/vList3"/>
    <dgm:cxn modelId="{2CA66ACA-523A-2342-81BC-F4F3A51F64D5}" type="presParOf" srcId="{D27F57CB-DFB5-CC41-A979-31EC3DBD06FB}" destId="{E0255CD3-B1C6-FA43-8C17-FB3AE96B2D64}" srcOrd="1" destOrd="0" presId="urn:microsoft.com/office/officeart/2005/8/layout/vList3"/>
    <dgm:cxn modelId="{7E031A91-815E-C948-BD84-49B0798E7B98}" type="presParOf" srcId="{21B88378-0F56-6E44-B4BE-B5CD9FD64FE4}" destId="{20456010-631F-794F-B649-D0B6E1FE23F8}" srcOrd="7" destOrd="0" presId="urn:microsoft.com/office/officeart/2005/8/layout/vList3"/>
    <dgm:cxn modelId="{9C87725E-8DC3-764E-A81E-0E558E12FFC3}" type="presParOf" srcId="{21B88378-0F56-6E44-B4BE-B5CD9FD64FE4}" destId="{D732A2D6-1C3B-5340-94D0-3E5CD9FB7EC0}" srcOrd="8" destOrd="0" presId="urn:microsoft.com/office/officeart/2005/8/layout/vList3"/>
    <dgm:cxn modelId="{75714CFF-6979-C948-B463-50E1514EB11D}" type="presParOf" srcId="{D732A2D6-1C3B-5340-94D0-3E5CD9FB7EC0}" destId="{50E43592-1F90-874B-BC26-41FD8A63C81C}" srcOrd="0" destOrd="0" presId="urn:microsoft.com/office/officeart/2005/8/layout/vList3"/>
    <dgm:cxn modelId="{7F4F5B75-AE92-9645-8061-42DD42CEEB3F}" type="presParOf" srcId="{D732A2D6-1C3B-5340-94D0-3E5CD9FB7EC0}" destId="{F12B5A56-0AD0-E343-B3CC-518B460E4DE1}" srcOrd="1" destOrd="0" presId="urn:microsoft.com/office/officeart/2005/8/layout/vList3"/>
    <dgm:cxn modelId="{B78D4E0D-05ED-5E4A-97DB-04F523DB8445}" type="presParOf" srcId="{21B88378-0F56-6E44-B4BE-B5CD9FD64FE4}" destId="{2BC52219-1A03-1F49-B4E2-8920A1B7013F}" srcOrd="9" destOrd="0" presId="urn:microsoft.com/office/officeart/2005/8/layout/vList3"/>
    <dgm:cxn modelId="{DD82F362-503B-0A4C-9E3D-8B8276CAC03A}" type="presParOf" srcId="{21B88378-0F56-6E44-B4BE-B5CD9FD64FE4}" destId="{555E7DC4-5BD4-4948-8312-198297761871}" srcOrd="10" destOrd="0" presId="urn:microsoft.com/office/officeart/2005/8/layout/vList3"/>
    <dgm:cxn modelId="{0CAEE460-B8EB-A742-A22F-6A26045619F0}" type="presParOf" srcId="{555E7DC4-5BD4-4948-8312-198297761871}" destId="{D3368819-8DDE-2C47-983F-5CB6CBB8F7CA}" srcOrd="0" destOrd="0" presId="urn:microsoft.com/office/officeart/2005/8/layout/vList3"/>
    <dgm:cxn modelId="{91A06E96-7FB6-2744-9EBF-D4CE34BAA2C0}" type="presParOf" srcId="{555E7DC4-5BD4-4948-8312-198297761871}" destId="{0C64F1FC-5B7C-D943-A6BC-77EC13C977B7}" srcOrd="1" destOrd="0" presId="urn:microsoft.com/office/officeart/2005/8/layout/vList3"/>
    <dgm:cxn modelId="{40F199A8-42FB-4D45-91E0-C735326D837E}" type="presParOf" srcId="{21B88378-0F56-6E44-B4BE-B5CD9FD64FE4}" destId="{F1B5D0E6-F74F-8445-8134-547523DA6D29}" srcOrd="11" destOrd="0" presId="urn:microsoft.com/office/officeart/2005/8/layout/vList3"/>
    <dgm:cxn modelId="{20D885B4-9E74-F94D-B765-6717B953463F}" type="presParOf" srcId="{21B88378-0F56-6E44-B4BE-B5CD9FD64FE4}" destId="{0273A396-C210-4F47-A917-DDBA61824AE0}" srcOrd="12" destOrd="0" presId="urn:microsoft.com/office/officeart/2005/8/layout/vList3"/>
    <dgm:cxn modelId="{16628748-A1EC-824C-8760-3A3EBD64B506}" type="presParOf" srcId="{0273A396-C210-4F47-A917-DDBA61824AE0}" destId="{28E8B209-1CCA-4245-B5FC-EED33B212447}" srcOrd="0" destOrd="0" presId="urn:microsoft.com/office/officeart/2005/8/layout/vList3"/>
    <dgm:cxn modelId="{83BEBAFD-63EF-4543-BF7F-E4DD08894949}" type="presParOf" srcId="{0273A396-C210-4F47-A917-DDBA61824AE0}" destId="{C5318489-6E6E-1346-9A4E-6754781DF734}" srcOrd="1" destOrd="0" presId="urn:microsoft.com/office/officeart/2005/8/layout/vList3"/>
    <dgm:cxn modelId="{9CFC2171-E512-0B4B-9D9B-0C84AEF96FB3}" type="presParOf" srcId="{21B88378-0F56-6E44-B4BE-B5CD9FD64FE4}" destId="{672A9DF2-F9B5-D841-A113-473FA3FA72AC}" srcOrd="13" destOrd="0" presId="urn:microsoft.com/office/officeart/2005/8/layout/vList3"/>
    <dgm:cxn modelId="{834C061E-B341-5347-A9CE-B313FA0CD6CB}" type="presParOf" srcId="{21B88378-0F56-6E44-B4BE-B5CD9FD64FE4}" destId="{81437FEC-E865-264E-A551-9D8A94CFCA7A}" srcOrd="14" destOrd="0" presId="urn:microsoft.com/office/officeart/2005/8/layout/vList3"/>
    <dgm:cxn modelId="{E4B9B7DD-A09F-7040-8F7B-815647B953C8}" type="presParOf" srcId="{81437FEC-E865-264E-A551-9D8A94CFCA7A}" destId="{38FC0D64-295B-1C45-B87E-AD040FEC58A0}" srcOrd="0" destOrd="0" presId="urn:microsoft.com/office/officeart/2005/8/layout/vList3"/>
    <dgm:cxn modelId="{114D6807-094D-694F-B68D-E97563A73A59}" type="presParOf" srcId="{81437FEC-E865-264E-A551-9D8A94CFCA7A}" destId="{6F084E8E-50DE-BF40-A753-2CEE94F243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B13252-07C6-8C48-9099-9327FCB45EBE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D86E495-DD25-7143-8363-BFA9653C6296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000" baseline="0" dirty="0"/>
            <a:t>As-Is</a:t>
          </a:r>
          <a:endParaRPr lang="en-IN" sz="1000" dirty="0"/>
        </a:p>
      </dgm:t>
    </dgm:pt>
    <dgm:pt modelId="{B60FF0B4-A01E-204E-A762-AE8FAAF6A8C0}" type="parTrans" cxnId="{F95306A2-2CA3-C247-B65B-0BD45D741540}">
      <dgm:prSet/>
      <dgm:spPr/>
      <dgm:t>
        <a:bodyPr/>
        <a:lstStyle/>
        <a:p>
          <a:endParaRPr lang="en-GB"/>
        </a:p>
      </dgm:t>
    </dgm:pt>
    <dgm:pt modelId="{28A2C2B9-C637-9247-9104-E8078065BE4B}" type="sibTrans" cxnId="{F95306A2-2CA3-C247-B65B-0BD45D741540}">
      <dgm:prSet/>
      <dgm:spPr/>
      <dgm:t>
        <a:bodyPr/>
        <a:lstStyle/>
        <a:p>
          <a:endParaRPr lang="en-GB"/>
        </a:p>
      </dgm:t>
    </dgm:pt>
    <dgm:pt modelId="{C0AD2DB8-AD18-8848-8EFD-8CA3E207CC40}">
      <dgm:prSet custT="1"/>
      <dgm:spPr/>
      <dgm:t>
        <a:bodyPr/>
        <a:lstStyle/>
        <a:p>
          <a:r>
            <a:rPr lang="en-US" sz="1000" baseline="0" dirty="0"/>
            <a:t>Minor DB modernization</a:t>
          </a:r>
          <a:endParaRPr lang="en-IN" sz="1000" dirty="0"/>
        </a:p>
      </dgm:t>
    </dgm:pt>
    <dgm:pt modelId="{F690E2C2-30DE-9749-98B2-E2BBBC331B2F}" type="parTrans" cxnId="{710AC3CB-22F8-634C-A744-35A89D193411}">
      <dgm:prSet/>
      <dgm:spPr/>
      <dgm:t>
        <a:bodyPr/>
        <a:lstStyle/>
        <a:p>
          <a:endParaRPr lang="en-GB"/>
        </a:p>
      </dgm:t>
    </dgm:pt>
    <dgm:pt modelId="{3DEA83E3-CC54-614B-AA01-1D7C0212E71A}" type="sibTrans" cxnId="{710AC3CB-22F8-634C-A744-35A89D193411}">
      <dgm:prSet/>
      <dgm:spPr/>
      <dgm:t>
        <a:bodyPr/>
        <a:lstStyle/>
        <a:p>
          <a:endParaRPr lang="en-GB"/>
        </a:p>
      </dgm:t>
    </dgm:pt>
    <dgm:pt modelId="{FB98B686-8022-134D-BB9E-A16642A3A8D5}">
      <dgm:prSet custT="1"/>
      <dgm:spPr/>
      <dgm:t>
        <a:bodyPr/>
        <a:lstStyle/>
        <a:p>
          <a:r>
            <a:rPr lang="en-US" sz="1000" baseline="0" dirty="0"/>
            <a:t>Complete DB Modernization</a:t>
          </a:r>
          <a:endParaRPr lang="en-IN" sz="1000" dirty="0"/>
        </a:p>
      </dgm:t>
    </dgm:pt>
    <dgm:pt modelId="{47E0A53C-8A7C-B446-956E-E3338C9A3A64}" type="parTrans" cxnId="{9CFD4D01-8CB6-944C-BC9A-BF72403889D3}">
      <dgm:prSet/>
      <dgm:spPr/>
      <dgm:t>
        <a:bodyPr/>
        <a:lstStyle/>
        <a:p>
          <a:endParaRPr lang="en-GB"/>
        </a:p>
      </dgm:t>
    </dgm:pt>
    <dgm:pt modelId="{AF58020E-E883-EF4A-89DF-359EA14A2533}" type="sibTrans" cxnId="{9CFD4D01-8CB6-944C-BC9A-BF72403889D3}">
      <dgm:prSet/>
      <dgm:spPr/>
      <dgm:t>
        <a:bodyPr/>
        <a:lstStyle/>
        <a:p>
          <a:endParaRPr lang="en-GB"/>
        </a:p>
      </dgm:t>
    </dgm:pt>
    <dgm:pt modelId="{378F91F1-5E47-3541-9029-8D45FD2D4123}">
      <dgm:prSet custT="1"/>
      <dgm:spPr/>
      <dgm:t>
        <a:bodyPr/>
        <a:lstStyle/>
        <a:p>
          <a:r>
            <a:rPr lang="en-US" sz="1000" baseline="0" dirty="0"/>
            <a:t>One time data vs Continuous Change data capture</a:t>
          </a:r>
          <a:endParaRPr lang="en-IN" sz="1000" dirty="0"/>
        </a:p>
      </dgm:t>
    </dgm:pt>
    <dgm:pt modelId="{749F32EC-6993-5248-936A-977F2E61FB28}" type="parTrans" cxnId="{C7869182-39E1-7F46-9C04-DEF431CD5A84}">
      <dgm:prSet/>
      <dgm:spPr/>
      <dgm:t>
        <a:bodyPr/>
        <a:lstStyle/>
        <a:p>
          <a:endParaRPr lang="en-GB"/>
        </a:p>
      </dgm:t>
    </dgm:pt>
    <dgm:pt modelId="{EDEA460E-CD33-E443-86E1-C3EF2C9CC5C0}" type="sibTrans" cxnId="{C7869182-39E1-7F46-9C04-DEF431CD5A84}">
      <dgm:prSet/>
      <dgm:spPr/>
      <dgm:t>
        <a:bodyPr/>
        <a:lstStyle/>
        <a:p>
          <a:endParaRPr lang="en-GB"/>
        </a:p>
      </dgm:t>
    </dgm:pt>
    <dgm:pt modelId="{69FAFDD3-9B9E-1146-8041-CE365B162F2A}">
      <dgm:prSet custT="1"/>
      <dgm:spPr/>
      <dgm:t>
        <a:bodyPr/>
        <a:lstStyle/>
        <a:p>
          <a:r>
            <a:rPr lang="en-US" sz="1200" baseline="0" dirty="0"/>
            <a:t>Online vs Offline</a:t>
          </a:r>
          <a:endParaRPr lang="en-IN" sz="1200" dirty="0"/>
        </a:p>
      </dgm:t>
    </dgm:pt>
    <dgm:pt modelId="{CBADF284-18D1-D948-BD1D-5494DDA2CFBD}" type="parTrans" cxnId="{EA387FD0-5EDC-214F-B8CF-2DF779E042D5}">
      <dgm:prSet/>
      <dgm:spPr/>
      <dgm:t>
        <a:bodyPr/>
        <a:lstStyle/>
        <a:p>
          <a:endParaRPr lang="en-GB"/>
        </a:p>
      </dgm:t>
    </dgm:pt>
    <dgm:pt modelId="{FA76BA39-2052-614F-BAF3-59C4B65292C5}" type="sibTrans" cxnId="{EA387FD0-5EDC-214F-B8CF-2DF779E042D5}">
      <dgm:prSet/>
      <dgm:spPr/>
      <dgm:t>
        <a:bodyPr/>
        <a:lstStyle/>
        <a:p>
          <a:endParaRPr lang="en-GB"/>
        </a:p>
      </dgm:t>
    </dgm:pt>
    <dgm:pt modelId="{3CCF1D5B-F863-0F4A-8155-BC2F798636C0}" type="pres">
      <dgm:prSet presAssocID="{BDB13252-07C6-8C48-9099-9327FCB45EB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1F4BDA8-C21D-A64A-9479-B32E1E32518F}" type="pres">
      <dgm:prSet presAssocID="{BDB13252-07C6-8C48-9099-9327FCB45EBE}" presName="cycle" presStyleCnt="0"/>
      <dgm:spPr/>
    </dgm:pt>
    <dgm:pt modelId="{8ABBDB65-323D-FF43-A35A-B592421E3E5F}" type="pres">
      <dgm:prSet presAssocID="{BDB13252-07C6-8C48-9099-9327FCB45EBE}" presName="centerShape" presStyleCnt="0"/>
      <dgm:spPr/>
    </dgm:pt>
    <dgm:pt modelId="{6E4B7569-2A9F-AF41-A8F2-D63017D079FF}" type="pres">
      <dgm:prSet presAssocID="{BDB13252-07C6-8C48-9099-9327FCB45EBE}" presName="connSite" presStyleLbl="node1" presStyleIdx="0" presStyleCnt="6"/>
      <dgm:spPr/>
    </dgm:pt>
    <dgm:pt modelId="{B2B4A4C2-BFAA-C64F-AD1C-F2377C9BBBBC}" type="pres">
      <dgm:prSet presAssocID="{BDB13252-07C6-8C48-9099-9327FCB45EBE}" presName="visible" presStyleLbl="nod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07FEF6A3-53F9-024E-B67D-778A270EB363}" type="pres">
      <dgm:prSet presAssocID="{B60FF0B4-A01E-204E-A762-AE8FAAF6A8C0}" presName="Name25" presStyleLbl="parChTrans1D1" presStyleIdx="0" presStyleCnt="5"/>
      <dgm:spPr/>
    </dgm:pt>
    <dgm:pt modelId="{1E3DC546-1214-904A-90BC-98BECEA380D1}" type="pres">
      <dgm:prSet presAssocID="{BD86E495-DD25-7143-8363-BFA9653C6296}" presName="node" presStyleCnt="0"/>
      <dgm:spPr/>
    </dgm:pt>
    <dgm:pt modelId="{A5EF4C24-A14F-8740-AC1E-DC0EF1888692}" type="pres">
      <dgm:prSet presAssocID="{BD86E495-DD25-7143-8363-BFA9653C6296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325F0832-1BF4-B242-B109-1DD1751A2B23}" type="pres">
      <dgm:prSet presAssocID="{BD86E495-DD25-7143-8363-BFA9653C6296}" presName="childNode" presStyleLbl="revTx" presStyleIdx="0" presStyleCnt="0">
        <dgm:presLayoutVars>
          <dgm:bulletEnabled val="1"/>
        </dgm:presLayoutVars>
      </dgm:prSet>
      <dgm:spPr/>
    </dgm:pt>
    <dgm:pt modelId="{2151ED30-D157-8640-816D-A303B2043212}" type="pres">
      <dgm:prSet presAssocID="{F690E2C2-30DE-9749-98B2-E2BBBC331B2F}" presName="Name25" presStyleLbl="parChTrans1D1" presStyleIdx="1" presStyleCnt="5"/>
      <dgm:spPr/>
    </dgm:pt>
    <dgm:pt modelId="{1A2A40A2-9EF7-004D-9532-A6A1DB3D55B4}" type="pres">
      <dgm:prSet presAssocID="{C0AD2DB8-AD18-8848-8EFD-8CA3E207CC40}" presName="node" presStyleCnt="0"/>
      <dgm:spPr/>
    </dgm:pt>
    <dgm:pt modelId="{FE9F03E3-F72A-EE47-8E6C-23BBBE90090E}" type="pres">
      <dgm:prSet presAssocID="{C0AD2DB8-AD18-8848-8EFD-8CA3E207CC40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60736F1B-2477-0242-BADB-7F04A50A5663}" type="pres">
      <dgm:prSet presAssocID="{C0AD2DB8-AD18-8848-8EFD-8CA3E207CC40}" presName="childNode" presStyleLbl="revTx" presStyleIdx="0" presStyleCnt="0">
        <dgm:presLayoutVars>
          <dgm:bulletEnabled val="1"/>
        </dgm:presLayoutVars>
      </dgm:prSet>
      <dgm:spPr/>
    </dgm:pt>
    <dgm:pt modelId="{BEB0AB41-B4D7-0C41-84EA-50495B5E0991}" type="pres">
      <dgm:prSet presAssocID="{47E0A53C-8A7C-B446-956E-E3338C9A3A64}" presName="Name25" presStyleLbl="parChTrans1D1" presStyleIdx="2" presStyleCnt="5"/>
      <dgm:spPr/>
    </dgm:pt>
    <dgm:pt modelId="{7ED15FC4-3E83-D248-941A-F1A9936EAF71}" type="pres">
      <dgm:prSet presAssocID="{FB98B686-8022-134D-BB9E-A16642A3A8D5}" presName="node" presStyleCnt="0"/>
      <dgm:spPr/>
    </dgm:pt>
    <dgm:pt modelId="{CC73392A-344C-6441-98D8-D7755C01F17A}" type="pres">
      <dgm:prSet presAssocID="{FB98B686-8022-134D-BB9E-A16642A3A8D5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7A28B898-069F-C548-A1AF-ED91E9223062}" type="pres">
      <dgm:prSet presAssocID="{FB98B686-8022-134D-BB9E-A16642A3A8D5}" presName="childNode" presStyleLbl="revTx" presStyleIdx="0" presStyleCnt="0">
        <dgm:presLayoutVars>
          <dgm:bulletEnabled val="1"/>
        </dgm:presLayoutVars>
      </dgm:prSet>
      <dgm:spPr/>
    </dgm:pt>
    <dgm:pt modelId="{2441C9D1-EA45-C648-A363-ADD7A3CBBD2D}" type="pres">
      <dgm:prSet presAssocID="{749F32EC-6993-5248-936A-977F2E61FB28}" presName="Name25" presStyleLbl="parChTrans1D1" presStyleIdx="3" presStyleCnt="5"/>
      <dgm:spPr/>
    </dgm:pt>
    <dgm:pt modelId="{CE6049CE-B2F0-D64C-9F05-D029426BC81C}" type="pres">
      <dgm:prSet presAssocID="{378F91F1-5E47-3541-9029-8D45FD2D4123}" presName="node" presStyleCnt="0"/>
      <dgm:spPr/>
    </dgm:pt>
    <dgm:pt modelId="{67DCFD5A-7E70-404E-A75A-DE9C5621D36C}" type="pres">
      <dgm:prSet presAssocID="{378F91F1-5E47-3541-9029-8D45FD2D4123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9263EF6B-3B84-5746-9177-3AF6C7E40E56}" type="pres">
      <dgm:prSet presAssocID="{378F91F1-5E47-3541-9029-8D45FD2D4123}" presName="childNode" presStyleLbl="revTx" presStyleIdx="0" presStyleCnt="0">
        <dgm:presLayoutVars>
          <dgm:bulletEnabled val="1"/>
        </dgm:presLayoutVars>
      </dgm:prSet>
      <dgm:spPr/>
    </dgm:pt>
    <dgm:pt modelId="{F403674A-0F8C-924E-8E03-BEC7D8C0A266}" type="pres">
      <dgm:prSet presAssocID="{CBADF284-18D1-D948-BD1D-5494DDA2CFBD}" presName="Name25" presStyleLbl="parChTrans1D1" presStyleIdx="4" presStyleCnt="5"/>
      <dgm:spPr/>
    </dgm:pt>
    <dgm:pt modelId="{500728A1-5336-A745-A669-67FBD8D90251}" type="pres">
      <dgm:prSet presAssocID="{69FAFDD3-9B9E-1146-8041-CE365B162F2A}" presName="node" presStyleCnt="0"/>
      <dgm:spPr/>
    </dgm:pt>
    <dgm:pt modelId="{B04B942B-B829-6949-A26B-318514170AB3}" type="pres">
      <dgm:prSet presAssocID="{69FAFDD3-9B9E-1146-8041-CE365B162F2A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2404E8BC-B880-0047-98A2-95D19F002DF5}" type="pres">
      <dgm:prSet presAssocID="{69FAFDD3-9B9E-1146-8041-CE365B162F2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CFD4D01-8CB6-944C-BC9A-BF72403889D3}" srcId="{BDB13252-07C6-8C48-9099-9327FCB45EBE}" destId="{FB98B686-8022-134D-BB9E-A16642A3A8D5}" srcOrd="2" destOrd="0" parTransId="{47E0A53C-8A7C-B446-956E-E3338C9A3A64}" sibTransId="{AF58020E-E883-EF4A-89DF-359EA14A2533}"/>
    <dgm:cxn modelId="{2090CC1D-FD06-774B-8F3D-2FF0CF8C54CF}" type="presOf" srcId="{CBADF284-18D1-D948-BD1D-5494DDA2CFBD}" destId="{F403674A-0F8C-924E-8E03-BEC7D8C0A266}" srcOrd="0" destOrd="0" presId="urn:microsoft.com/office/officeart/2005/8/layout/radial2"/>
    <dgm:cxn modelId="{B5801725-8AE2-0447-A08E-118F3E1FA6A0}" type="presOf" srcId="{BDB13252-07C6-8C48-9099-9327FCB45EBE}" destId="{3CCF1D5B-F863-0F4A-8155-BC2F798636C0}" srcOrd="0" destOrd="0" presId="urn:microsoft.com/office/officeart/2005/8/layout/radial2"/>
    <dgm:cxn modelId="{2E504A34-1716-244D-B8DF-24BC4C71D923}" type="presOf" srcId="{B60FF0B4-A01E-204E-A762-AE8FAAF6A8C0}" destId="{07FEF6A3-53F9-024E-B67D-778A270EB363}" srcOrd="0" destOrd="0" presId="urn:microsoft.com/office/officeart/2005/8/layout/radial2"/>
    <dgm:cxn modelId="{52721B3D-03AF-3242-9697-2E1874DF603F}" type="presOf" srcId="{749F32EC-6993-5248-936A-977F2E61FB28}" destId="{2441C9D1-EA45-C648-A363-ADD7A3CBBD2D}" srcOrd="0" destOrd="0" presId="urn:microsoft.com/office/officeart/2005/8/layout/radial2"/>
    <dgm:cxn modelId="{A27F4145-7180-D84A-9043-A5399193854D}" type="presOf" srcId="{378F91F1-5E47-3541-9029-8D45FD2D4123}" destId="{67DCFD5A-7E70-404E-A75A-DE9C5621D36C}" srcOrd="0" destOrd="0" presId="urn:microsoft.com/office/officeart/2005/8/layout/radial2"/>
    <dgm:cxn modelId="{4828C44C-F5B4-D64E-BC41-841410FE7762}" type="presOf" srcId="{C0AD2DB8-AD18-8848-8EFD-8CA3E207CC40}" destId="{FE9F03E3-F72A-EE47-8E6C-23BBBE90090E}" srcOrd="0" destOrd="0" presId="urn:microsoft.com/office/officeart/2005/8/layout/radial2"/>
    <dgm:cxn modelId="{B6823F56-4A3B-8E49-9CBD-A1B493810392}" type="presOf" srcId="{47E0A53C-8A7C-B446-956E-E3338C9A3A64}" destId="{BEB0AB41-B4D7-0C41-84EA-50495B5E0991}" srcOrd="0" destOrd="0" presId="urn:microsoft.com/office/officeart/2005/8/layout/radial2"/>
    <dgm:cxn modelId="{877CE859-5AE1-9A44-9B7E-288D01A42E43}" type="presOf" srcId="{69FAFDD3-9B9E-1146-8041-CE365B162F2A}" destId="{B04B942B-B829-6949-A26B-318514170AB3}" srcOrd="0" destOrd="0" presId="urn:microsoft.com/office/officeart/2005/8/layout/radial2"/>
    <dgm:cxn modelId="{5B58706B-2EDD-894C-965F-48CAF523DB50}" type="presOf" srcId="{F690E2C2-30DE-9749-98B2-E2BBBC331B2F}" destId="{2151ED30-D157-8640-816D-A303B2043212}" srcOrd="0" destOrd="0" presId="urn:microsoft.com/office/officeart/2005/8/layout/radial2"/>
    <dgm:cxn modelId="{C7869182-39E1-7F46-9C04-DEF431CD5A84}" srcId="{BDB13252-07C6-8C48-9099-9327FCB45EBE}" destId="{378F91F1-5E47-3541-9029-8D45FD2D4123}" srcOrd="3" destOrd="0" parTransId="{749F32EC-6993-5248-936A-977F2E61FB28}" sibTransId="{EDEA460E-CD33-E443-86E1-C3EF2C9CC5C0}"/>
    <dgm:cxn modelId="{9B98B484-8330-D749-BAE6-132F53893E8C}" type="presOf" srcId="{FB98B686-8022-134D-BB9E-A16642A3A8D5}" destId="{CC73392A-344C-6441-98D8-D7755C01F17A}" srcOrd="0" destOrd="0" presId="urn:microsoft.com/office/officeart/2005/8/layout/radial2"/>
    <dgm:cxn modelId="{F95306A2-2CA3-C247-B65B-0BD45D741540}" srcId="{BDB13252-07C6-8C48-9099-9327FCB45EBE}" destId="{BD86E495-DD25-7143-8363-BFA9653C6296}" srcOrd="0" destOrd="0" parTransId="{B60FF0B4-A01E-204E-A762-AE8FAAF6A8C0}" sibTransId="{28A2C2B9-C637-9247-9104-E8078065BE4B}"/>
    <dgm:cxn modelId="{710AC3CB-22F8-634C-A744-35A89D193411}" srcId="{BDB13252-07C6-8C48-9099-9327FCB45EBE}" destId="{C0AD2DB8-AD18-8848-8EFD-8CA3E207CC40}" srcOrd="1" destOrd="0" parTransId="{F690E2C2-30DE-9749-98B2-E2BBBC331B2F}" sibTransId="{3DEA83E3-CC54-614B-AA01-1D7C0212E71A}"/>
    <dgm:cxn modelId="{EA387FD0-5EDC-214F-B8CF-2DF779E042D5}" srcId="{BDB13252-07C6-8C48-9099-9327FCB45EBE}" destId="{69FAFDD3-9B9E-1146-8041-CE365B162F2A}" srcOrd="4" destOrd="0" parTransId="{CBADF284-18D1-D948-BD1D-5494DDA2CFBD}" sibTransId="{FA76BA39-2052-614F-BAF3-59C4B65292C5}"/>
    <dgm:cxn modelId="{296FCAE2-7AE2-9647-881D-AE87ED0295B3}" type="presOf" srcId="{BD86E495-DD25-7143-8363-BFA9653C6296}" destId="{A5EF4C24-A14F-8740-AC1E-DC0EF1888692}" srcOrd="0" destOrd="0" presId="urn:microsoft.com/office/officeart/2005/8/layout/radial2"/>
    <dgm:cxn modelId="{1AE5C499-010E-6045-A828-B82E679B92C4}" type="presParOf" srcId="{3CCF1D5B-F863-0F4A-8155-BC2F798636C0}" destId="{A1F4BDA8-C21D-A64A-9479-B32E1E32518F}" srcOrd="0" destOrd="0" presId="urn:microsoft.com/office/officeart/2005/8/layout/radial2"/>
    <dgm:cxn modelId="{AE584DFE-D075-864C-9869-E88E36CC18DF}" type="presParOf" srcId="{A1F4BDA8-C21D-A64A-9479-B32E1E32518F}" destId="{8ABBDB65-323D-FF43-A35A-B592421E3E5F}" srcOrd="0" destOrd="0" presId="urn:microsoft.com/office/officeart/2005/8/layout/radial2"/>
    <dgm:cxn modelId="{81A72EFB-6C3B-D145-A8C1-DE30C6305EBE}" type="presParOf" srcId="{8ABBDB65-323D-FF43-A35A-B592421E3E5F}" destId="{6E4B7569-2A9F-AF41-A8F2-D63017D079FF}" srcOrd="0" destOrd="0" presId="urn:microsoft.com/office/officeart/2005/8/layout/radial2"/>
    <dgm:cxn modelId="{B7EBDC17-814F-0D42-9985-0E7D1B4D9EE9}" type="presParOf" srcId="{8ABBDB65-323D-FF43-A35A-B592421E3E5F}" destId="{B2B4A4C2-BFAA-C64F-AD1C-F2377C9BBBBC}" srcOrd="1" destOrd="0" presId="urn:microsoft.com/office/officeart/2005/8/layout/radial2"/>
    <dgm:cxn modelId="{0DC84317-2E86-8A4B-8F46-D912C7700B68}" type="presParOf" srcId="{A1F4BDA8-C21D-A64A-9479-B32E1E32518F}" destId="{07FEF6A3-53F9-024E-B67D-778A270EB363}" srcOrd="1" destOrd="0" presId="urn:microsoft.com/office/officeart/2005/8/layout/radial2"/>
    <dgm:cxn modelId="{D7C5CBD2-9096-BD41-A3ED-186743B9ABA0}" type="presParOf" srcId="{A1F4BDA8-C21D-A64A-9479-B32E1E32518F}" destId="{1E3DC546-1214-904A-90BC-98BECEA380D1}" srcOrd="2" destOrd="0" presId="urn:microsoft.com/office/officeart/2005/8/layout/radial2"/>
    <dgm:cxn modelId="{85ACF9D7-9AEE-4944-9A29-55C528F083DC}" type="presParOf" srcId="{1E3DC546-1214-904A-90BC-98BECEA380D1}" destId="{A5EF4C24-A14F-8740-AC1E-DC0EF1888692}" srcOrd="0" destOrd="0" presId="urn:microsoft.com/office/officeart/2005/8/layout/radial2"/>
    <dgm:cxn modelId="{7E4458D5-8F16-4343-BC59-E1A5585B450A}" type="presParOf" srcId="{1E3DC546-1214-904A-90BC-98BECEA380D1}" destId="{325F0832-1BF4-B242-B109-1DD1751A2B23}" srcOrd="1" destOrd="0" presId="urn:microsoft.com/office/officeart/2005/8/layout/radial2"/>
    <dgm:cxn modelId="{EFB8A02E-AD40-FC4A-A795-0712D31AC83F}" type="presParOf" srcId="{A1F4BDA8-C21D-A64A-9479-B32E1E32518F}" destId="{2151ED30-D157-8640-816D-A303B2043212}" srcOrd="3" destOrd="0" presId="urn:microsoft.com/office/officeart/2005/8/layout/radial2"/>
    <dgm:cxn modelId="{51C29AA6-5A52-F640-AA7F-2BFD9F9F8B2F}" type="presParOf" srcId="{A1F4BDA8-C21D-A64A-9479-B32E1E32518F}" destId="{1A2A40A2-9EF7-004D-9532-A6A1DB3D55B4}" srcOrd="4" destOrd="0" presId="urn:microsoft.com/office/officeart/2005/8/layout/radial2"/>
    <dgm:cxn modelId="{C20C88D0-1C93-9C43-B342-C38AF13B2073}" type="presParOf" srcId="{1A2A40A2-9EF7-004D-9532-A6A1DB3D55B4}" destId="{FE9F03E3-F72A-EE47-8E6C-23BBBE90090E}" srcOrd="0" destOrd="0" presId="urn:microsoft.com/office/officeart/2005/8/layout/radial2"/>
    <dgm:cxn modelId="{BF202ACF-BC81-9149-8749-E7B7FDEA5BFE}" type="presParOf" srcId="{1A2A40A2-9EF7-004D-9532-A6A1DB3D55B4}" destId="{60736F1B-2477-0242-BADB-7F04A50A5663}" srcOrd="1" destOrd="0" presId="urn:microsoft.com/office/officeart/2005/8/layout/radial2"/>
    <dgm:cxn modelId="{062E5320-CBE9-D841-AAAC-06649F01BD8C}" type="presParOf" srcId="{A1F4BDA8-C21D-A64A-9479-B32E1E32518F}" destId="{BEB0AB41-B4D7-0C41-84EA-50495B5E0991}" srcOrd="5" destOrd="0" presId="urn:microsoft.com/office/officeart/2005/8/layout/radial2"/>
    <dgm:cxn modelId="{B7A85C91-EF71-4A4B-B12D-D4278A6B29BA}" type="presParOf" srcId="{A1F4BDA8-C21D-A64A-9479-B32E1E32518F}" destId="{7ED15FC4-3E83-D248-941A-F1A9936EAF71}" srcOrd="6" destOrd="0" presId="urn:microsoft.com/office/officeart/2005/8/layout/radial2"/>
    <dgm:cxn modelId="{5876CB99-4E75-904D-B9B0-DD1FA782FA10}" type="presParOf" srcId="{7ED15FC4-3E83-D248-941A-F1A9936EAF71}" destId="{CC73392A-344C-6441-98D8-D7755C01F17A}" srcOrd="0" destOrd="0" presId="urn:microsoft.com/office/officeart/2005/8/layout/radial2"/>
    <dgm:cxn modelId="{B3D176AD-9D02-FA48-8D9D-DE5032EE65E0}" type="presParOf" srcId="{7ED15FC4-3E83-D248-941A-F1A9936EAF71}" destId="{7A28B898-069F-C548-A1AF-ED91E9223062}" srcOrd="1" destOrd="0" presId="urn:microsoft.com/office/officeart/2005/8/layout/radial2"/>
    <dgm:cxn modelId="{639CE9B4-5B8F-334D-A62B-920106AD67EA}" type="presParOf" srcId="{A1F4BDA8-C21D-A64A-9479-B32E1E32518F}" destId="{2441C9D1-EA45-C648-A363-ADD7A3CBBD2D}" srcOrd="7" destOrd="0" presId="urn:microsoft.com/office/officeart/2005/8/layout/radial2"/>
    <dgm:cxn modelId="{5C5E8310-5FF9-FD46-8196-A30D93673A0C}" type="presParOf" srcId="{A1F4BDA8-C21D-A64A-9479-B32E1E32518F}" destId="{CE6049CE-B2F0-D64C-9F05-D029426BC81C}" srcOrd="8" destOrd="0" presId="urn:microsoft.com/office/officeart/2005/8/layout/radial2"/>
    <dgm:cxn modelId="{9F9E0151-F234-7241-813B-31A4C17B57D2}" type="presParOf" srcId="{CE6049CE-B2F0-D64C-9F05-D029426BC81C}" destId="{67DCFD5A-7E70-404E-A75A-DE9C5621D36C}" srcOrd="0" destOrd="0" presId="urn:microsoft.com/office/officeart/2005/8/layout/radial2"/>
    <dgm:cxn modelId="{863B99ED-28F8-5640-932C-0BA3A5C8F6A5}" type="presParOf" srcId="{CE6049CE-B2F0-D64C-9F05-D029426BC81C}" destId="{9263EF6B-3B84-5746-9177-3AF6C7E40E56}" srcOrd="1" destOrd="0" presId="urn:microsoft.com/office/officeart/2005/8/layout/radial2"/>
    <dgm:cxn modelId="{05BC6B1E-6FCA-5F49-9428-FD8580FCE013}" type="presParOf" srcId="{A1F4BDA8-C21D-A64A-9479-B32E1E32518F}" destId="{F403674A-0F8C-924E-8E03-BEC7D8C0A266}" srcOrd="9" destOrd="0" presId="urn:microsoft.com/office/officeart/2005/8/layout/radial2"/>
    <dgm:cxn modelId="{2DF99F98-689F-5A41-BC80-205BCEDA78B7}" type="presParOf" srcId="{A1F4BDA8-C21D-A64A-9479-B32E1E32518F}" destId="{500728A1-5336-A745-A669-67FBD8D90251}" srcOrd="10" destOrd="0" presId="urn:microsoft.com/office/officeart/2005/8/layout/radial2"/>
    <dgm:cxn modelId="{BF14505C-6DCF-0846-9589-0A6020F15FCD}" type="presParOf" srcId="{500728A1-5336-A745-A669-67FBD8D90251}" destId="{B04B942B-B829-6949-A26B-318514170AB3}" srcOrd="0" destOrd="0" presId="urn:microsoft.com/office/officeart/2005/8/layout/radial2"/>
    <dgm:cxn modelId="{97988058-EAD1-5D49-B977-2CDC6D2E25D5}" type="presParOf" srcId="{500728A1-5336-A745-A669-67FBD8D90251}" destId="{2404E8BC-B880-0047-98A2-95D19F002D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BF3670-9E3B-D442-8426-514EDC1E0B0A}" type="doc">
      <dgm:prSet loTypeId="urn:microsoft.com/office/officeart/2005/8/layout/hProcess7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9D59DE1-65CF-8349-95CE-316A580AF235}">
      <dgm:prSet phldrT="[Text]"/>
      <dgm:spPr/>
      <dgm:t>
        <a:bodyPr/>
        <a:lstStyle/>
        <a:p>
          <a:r>
            <a:rPr lang="en-GB" dirty="0"/>
            <a:t>Migration</a:t>
          </a:r>
        </a:p>
      </dgm:t>
    </dgm:pt>
    <dgm:pt modelId="{06A4235C-1908-BA41-86D7-F72373B513A5}" type="parTrans" cxnId="{CA4A87C4-6DF9-684D-B400-E149FAE8CE63}">
      <dgm:prSet/>
      <dgm:spPr/>
      <dgm:t>
        <a:bodyPr/>
        <a:lstStyle/>
        <a:p>
          <a:endParaRPr lang="en-GB"/>
        </a:p>
      </dgm:t>
    </dgm:pt>
    <dgm:pt modelId="{A4391DFC-EFEE-0440-9955-A62735F008DF}" type="sibTrans" cxnId="{CA4A87C4-6DF9-684D-B400-E149FAE8CE63}">
      <dgm:prSet/>
      <dgm:spPr/>
      <dgm:t>
        <a:bodyPr/>
        <a:lstStyle/>
        <a:p>
          <a:endParaRPr lang="en-GB"/>
        </a:p>
      </dgm:t>
    </dgm:pt>
    <dgm:pt modelId="{83E5F752-452B-594D-9F04-E5B147775988}">
      <dgm:prSet phldrT="[Text]"/>
      <dgm:spPr/>
      <dgm:t>
        <a:bodyPr/>
        <a:lstStyle/>
        <a:p>
          <a:r>
            <a:rPr lang="en-GB" dirty="0"/>
            <a:t>Post-Migration</a:t>
          </a:r>
        </a:p>
      </dgm:t>
    </dgm:pt>
    <dgm:pt modelId="{5F10F1A2-CE19-CF45-BC9F-4298EE001E5A}" type="parTrans" cxnId="{EAABA130-0F3C-374D-AF53-96D1E965CA13}">
      <dgm:prSet/>
      <dgm:spPr/>
      <dgm:t>
        <a:bodyPr/>
        <a:lstStyle/>
        <a:p>
          <a:endParaRPr lang="en-GB"/>
        </a:p>
      </dgm:t>
    </dgm:pt>
    <dgm:pt modelId="{15BDE759-81C0-E24D-B539-8797B607A43D}" type="sibTrans" cxnId="{EAABA130-0F3C-374D-AF53-96D1E965CA13}">
      <dgm:prSet/>
      <dgm:spPr/>
      <dgm:t>
        <a:bodyPr/>
        <a:lstStyle/>
        <a:p>
          <a:endParaRPr lang="en-GB"/>
        </a:p>
      </dgm:t>
    </dgm:pt>
    <dgm:pt modelId="{9FD3CC48-6D08-7041-8A1B-24A81486DF09}">
      <dgm:prSet phldrT="[Text]"/>
      <dgm:spPr/>
      <dgm:t>
        <a:bodyPr/>
        <a:lstStyle/>
        <a:p>
          <a:r>
            <a:rPr lang="en-GB" dirty="0"/>
            <a:t>Discover</a:t>
          </a:r>
        </a:p>
      </dgm:t>
    </dgm:pt>
    <dgm:pt modelId="{7F05A5AC-A2F2-4D42-80C4-5BF94DF63DC5}" type="parTrans" cxnId="{D7E91169-49AF-B54D-A0E9-E8E7405AD08F}">
      <dgm:prSet/>
      <dgm:spPr/>
      <dgm:t>
        <a:bodyPr/>
        <a:lstStyle/>
        <a:p>
          <a:endParaRPr lang="en-GB"/>
        </a:p>
      </dgm:t>
    </dgm:pt>
    <dgm:pt modelId="{2A5E776E-20FE-CB4D-AE4E-B1D12B488307}" type="sibTrans" cxnId="{D7E91169-49AF-B54D-A0E9-E8E7405AD08F}">
      <dgm:prSet/>
      <dgm:spPr/>
      <dgm:t>
        <a:bodyPr/>
        <a:lstStyle/>
        <a:p>
          <a:endParaRPr lang="en-GB"/>
        </a:p>
      </dgm:t>
    </dgm:pt>
    <dgm:pt modelId="{E5E6F5B9-B4B3-6647-B369-794A6A73CA91}">
      <dgm:prSet phldrT="[Text]"/>
      <dgm:spPr/>
      <dgm:t>
        <a:bodyPr/>
        <a:lstStyle/>
        <a:p>
          <a:r>
            <a:rPr lang="en-GB" dirty="0"/>
            <a:t>Assess</a:t>
          </a:r>
        </a:p>
      </dgm:t>
    </dgm:pt>
    <dgm:pt modelId="{4CC9B1C6-D0E1-064B-94F6-39FB7EADB029}" type="parTrans" cxnId="{CDB0C1B9-5802-C846-B29F-18CCA3B2093D}">
      <dgm:prSet/>
      <dgm:spPr/>
      <dgm:t>
        <a:bodyPr/>
        <a:lstStyle/>
        <a:p>
          <a:endParaRPr lang="en-GB"/>
        </a:p>
      </dgm:t>
    </dgm:pt>
    <dgm:pt modelId="{3F1C6835-E890-644D-9B03-16F51A3FA166}" type="sibTrans" cxnId="{CDB0C1B9-5802-C846-B29F-18CCA3B2093D}">
      <dgm:prSet/>
      <dgm:spPr/>
      <dgm:t>
        <a:bodyPr/>
        <a:lstStyle/>
        <a:p>
          <a:endParaRPr lang="en-GB"/>
        </a:p>
      </dgm:t>
    </dgm:pt>
    <dgm:pt modelId="{71A8CADC-D7E9-D24A-9D02-0E81F8BB6160}">
      <dgm:prSet phldrT="[Text]"/>
      <dgm:spPr/>
      <dgm:t>
        <a:bodyPr/>
        <a:lstStyle/>
        <a:p>
          <a:r>
            <a:rPr lang="en-GB" dirty="0"/>
            <a:t>Convert</a:t>
          </a:r>
        </a:p>
      </dgm:t>
    </dgm:pt>
    <dgm:pt modelId="{5A757085-C6EF-8544-8351-D9491B373150}" type="parTrans" cxnId="{FBBFEFE4-962E-6A4A-9270-CE43963769BA}">
      <dgm:prSet/>
      <dgm:spPr/>
      <dgm:t>
        <a:bodyPr/>
        <a:lstStyle/>
        <a:p>
          <a:endParaRPr lang="en-GB"/>
        </a:p>
      </dgm:t>
    </dgm:pt>
    <dgm:pt modelId="{493F0001-7CCF-EF40-9CC4-23D749524AFA}" type="sibTrans" cxnId="{FBBFEFE4-962E-6A4A-9270-CE43963769BA}">
      <dgm:prSet/>
      <dgm:spPr/>
      <dgm:t>
        <a:bodyPr/>
        <a:lstStyle/>
        <a:p>
          <a:endParaRPr lang="en-GB"/>
        </a:p>
      </dgm:t>
    </dgm:pt>
    <dgm:pt modelId="{01994241-3848-FE42-A77A-6D2A2ED4CBF6}">
      <dgm:prSet phldrT="[Text]"/>
      <dgm:spPr/>
      <dgm:t>
        <a:bodyPr/>
        <a:lstStyle/>
        <a:p>
          <a:r>
            <a:rPr lang="en-GB" dirty="0"/>
            <a:t>Pre-Migration</a:t>
          </a:r>
        </a:p>
      </dgm:t>
    </dgm:pt>
    <dgm:pt modelId="{1002DF8B-55CF-A748-B365-314A55103450}" type="parTrans" cxnId="{A8B52556-F70B-7E44-BE2B-81713FA9770F}">
      <dgm:prSet/>
      <dgm:spPr/>
      <dgm:t>
        <a:bodyPr/>
        <a:lstStyle/>
        <a:p>
          <a:endParaRPr lang="en-GB"/>
        </a:p>
      </dgm:t>
    </dgm:pt>
    <dgm:pt modelId="{D6595554-53C3-8944-808A-EC5FFD7495EB}" type="sibTrans" cxnId="{A8B52556-F70B-7E44-BE2B-81713FA9770F}">
      <dgm:prSet/>
      <dgm:spPr/>
      <dgm:t>
        <a:bodyPr/>
        <a:lstStyle/>
        <a:p>
          <a:endParaRPr lang="en-GB"/>
        </a:p>
      </dgm:t>
    </dgm:pt>
    <dgm:pt modelId="{A66AC084-843E-DE47-8E68-DB213CF4C308}">
      <dgm:prSet phldrT="[Text]"/>
      <dgm:spPr/>
      <dgm:t>
        <a:bodyPr/>
        <a:lstStyle/>
        <a:p>
          <a:endParaRPr lang="en-GB" dirty="0"/>
        </a:p>
      </dgm:t>
    </dgm:pt>
    <dgm:pt modelId="{8953C8D4-0FA0-BE42-9BA8-17CD3F36D932}" type="parTrans" cxnId="{DFE6A851-1BF8-374E-9AFC-C805992345B6}">
      <dgm:prSet/>
      <dgm:spPr/>
      <dgm:t>
        <a:bodyPr/>
        <a:lstStyle/>
        <a:p>
          <a:endParaRPr lang="en-GB"/>
        </a:p>
      </dgm:t>
    </dgm:pt>
    <dgm:pt modelId="{228E32A5-261A-D84F-9EA3-85DE5020788D}" type="sibTrans" cxnId="{DFE6A851-1BF8-374E-9AFC-C805992345B6}">
      <dgm:prSet/>
      <dgm:spPr/>
      <dgm:t>
        <a:bodyPr/>
        <a:lstStyle/>
        <a:p>
          <a:endParaRPr lang="en-GB"/>
        </a:p>
      </dgm:t>
    </dgm:pt>
    <dgm:pt modelId="{D6C31457-039D-2949-82A6-56D1CFA9E309}">
      <dgm:prSet phldrT="[Text]"/>
      <dgm:spPr/>
      <dgm:t>
        <a:bodyPr/>
        <a:lstStyle/>
        <a:p>
          <a:r>
            <a:rPr lang="en-GB" dirty="0"/>
            <a:t>Migrate</a:t>
          </a:r>
        </a:p>
      </dgm:t>
    </dgm:pt>
    <dgm:pt modelId="{B348E0CC-604B-8F47-8D27-75E1F3E93A23}" type="parTrans" cxnId="{FA95AA58-5F69-F443-863D-8E932E41EE6E}">
      <dgm:prSet/>
      <dgm:spPr/>
      <dgm:t>
        <a:bodyPr/>
        <a:lstStyle/>
        <a:p>
          <a:endParaRPr lang="en-GB"/>
        </a:p>
      </dgm:t>
    </dgm:pt>
    <dgm:pt modelId="{DA7D7626-F185-A641-8A3A-78F3407F19E2}" type="sibTrans" cxnId="{FA95AA58-5F69-F443-863D-8E932E41EE6E}">
      <dgm:prSet/>
      <dgm:spPr/>
      <dgm:t>
        <a:bodyPr/>
        <a:lstStyle/>
        <a:p>
          <a:endParaRPr lang="en-GB"/>
        </a:p>
      </dgm:t>
    </dgm:pt>
    <dgm:pt modelId="{657EA6A8-BF95-324E-B782-A9DD35FE7E6A}">
      <dgm:prSet phldrT="[Text]"/>
      <dgm:spPr/>
      <dgm:t>
        <a:bodyPr/>
        <a:lstStyle/>
        <a:p>
          <a:r>
            <a:rPr lang="en-GB" dirty="0"/>
            <a:t>Sync Data</a:t>
          </a:r>
        </a:p>
      </dgm:t>
    </dgm:pt>
    <dgm:pt modelId="{6F5BBAFE-1BBB-294D-95E0-7A17EABA8947}" type="parTrans" cxnId="{77E0263A-5B5E-1B4F-BD0E-9324C30D2AE6}">
      <dgm:prSet/>
      <dgm:spPr/>
      <dgm:t>
        <a:bodyPr/>
        <a:lstStyle/>
        <a:p>
          <a:endParaRPr lang="en-GB"/>
        </a:p>
      </dgm:t>
    </dgm:pt>
    <dgm:pt modelId="{FADE2F2C-6A6C-9841-AA3C-C10CE106F713}" type="sibTrans" cxnId="{77E0263A-5B5E-1B4F-BD0E-9324C30D2AE6}">
      <dgm:prSet/>
      <dgm:spPr/>
      <dgm:t>
        <a:bodyPr/>
        <a:lstStyle/>
        <a:p>
          <a:endParaRPr lang="en-GB"/>
        </a:p>
      </dgm:t>
    </dgm:pt>
    <dgm:pt modelId="{C544D352-662E-1843-920C-15041DCC0F4A}">
      <dgm:prSet phldrT="[Text]"/>
      <dgm:spPr/>
      <dgm:t>
        <a:bodyPr/>
        <a:lstStyle/>
        <a:p>
          <a:r>
            <a:rPr lang="en-GB" dirty="0"/>
            <a:t>Cutover</a:t>
          </a:r>
        </a:p>
      </dgm:t>
    </dgm:pt>
    <dgm:pt modelId="{6232CC28-3E2B-5D45-97E5-9B737986D374}" type="parTrans" cxnId="{9D11B54F-A9D5-0C43-9551-F9BC8AF5F18E}">
      <dgm:prSet/>
      <dgm:spPr/>
      <dgm:t>
        <a:bodyPr/>
        <a:lstStyle/>
        <a:p>
          <a:endParaRPr lang="en-GB"/>
        </a:p>
      </dgm:t>
    </dgm:pt>
    <dgm:pt modelId="{13839101-E0C2-FE4E-A76D-BBDA858C37CB}" type="sibTrans" cxnId="{9D11B54F-A9D5-0C43-9551-F9BC8AF5F18E}">
      <dgm:prSet/>
      <dgm:spPr/>
      <dgm:t>
        <a:bodyPr/>
        <a:lstStyle/>
        <a:p>
          <a:endParaRPr lang="en-GB"/>
        </a:p>
      </dgm:t>
    </dgm:pt>
    <dgm:pt modelId="{45EFD97B-7C5D-E040-AFC6-B6EF5B2F6413}">
      <dgm:prSet/>
      <dgm:spPr/>
      <dgm:t>
        <a:bodyPr/>
        <a:lstStyle/>
        <a:p>
          <a:r>
            <a:rPr lang="en-GB" dirty="0"/>
            <a:t>Remediate applications</a:t>
          </a:r>
        </a:p>
      </dgm:t>
    </dgm:pt>
    <dgm:pt modelId="{23B83C78-2B85-7F40-BA6C-E16669D0481A}" type="parTrans" cxnId="{3C9866C6-F240-6846-8A9B-99673FC8C7DF}">
      <dgm:prSet/>
      <dgm:spPr/>
      <dgm:t>
        <a:bodyPr/>
        <a:lstStyle/>
        <a:p>
          <a:endParaRPr lang="en-GB"/>
        </a:p>
      </dgm:t>
    </dgm:pt>
    <dgm:pt modelId="{0B356DE4-FD3E-4147-BF8D-0B1A80FFB9A2}" type="sibTrans" cxnId="{3C9866C6-F240-6846-8A9B-99673FC8C7DF}">
      <dgm:prSet/>
      <dgm:spPr/>
      <dgm:t>
        <a:bodyPr/>
        <a:lstStyle/>
        <a:p>
          <a:endParaRPr lang="en-GB"/>
        </a:p>
      </dgm:t>
    </dgm:pt>
    <dgm:pt modelId="{856406C9-7FE8-2841-8040-2C104FDC1118}">
      <dgm:prSet/>
      <dgm:spPr/>
      <dgm:t>
        <a:bodyPr/>
        <a:lstStyle/>
        <a:p>
          <a:r>
            <a:rPr lang="en-GB" dirty="0"/>
            <a:t>Perform tests</a:t>
          </a:r>
        </a:p>
      </dgm:t>
    </dgm:pt>
    <dgm:pt modelId="{C23FD817-8056-2446-95A3-1BA3802E6675}" type="parTrans" cxnId="{44833919-035A-7344-98AE-B1DB02825FE9}">
      <dgm:prSet/>
      <dgm:spPr/>
      <dgm:t>
        <a:bodyPr/>
        <a:lstStyle/>
        <a:p>
          <a:endParaRPr lang="en-GB"/>
        </a:p>
      </dgm:t>
    </dgm:pt>
    <dgm:pt modelId="{60D5237E-EA43-C346-840B-1BB695E3BE57}" type="sibTrans" cxnId="{44833919-035A-7344-98AE-B1DB02825FE9}">
      <dgm:prSet/>
      <dgm:spPr/>
      <dgm:t>
        <a:bodyPr/>
        <a:lstStyle/>
        <a:p>
          <a:endParaRPr lang="en-GB"/>
        </a:p>
      </dgm:t>
    </dgm:pt>
    <dgm:pt modelId="{DAB2FEDF-FA64-0C4C-93B5-43884149877A}">
      <dgm:prSet/>
      <dgm:spPr/>
      <dgm:t>
        <a:bodyPr/>
        <a:lstStyle/>
        <a:p>
          <a:r>
            <a:rPr lang="en-GB" dirty="0"/>
            <a:t>Optimize</a:t>
          </a:r>
        </a:p>
      </dgm:t>
    </dgm:pt>
    <dgm:pt modelId="{9BE77C9C-0B97-9D42-B3EC-39C5690BD946}" type="parTrans" cxnId="{4740011F-857A-0F45-AFF1-CAB34C0CBF26}">
      <dgm:prSet/>
      <dgm:spPr/>
      <dgm:t>
        <a:bodyPr/>
        <a:lstStyle/>
        <a:p>
          <a:endParaRPr lang="en-GB"/>
        </a:p>
      </dgm:t>
    </dgm:pt>
    <dgm:pt modelId="{5B29F0F3-5FD2-AF4A-9418-D2613A293E4B}" type="sibTrans" cxnId="{4740011F-857A-0F45-AFF1-CAB34C0CBF26}">
      <dgm:prSet/>
      <dgm:spPr/>
      <dgm:t>
        <a:bodyPr/>
        <a:lstStyle/>
        <a:p>
          <a:endParaRPr lang="en-GB"/>
        </a:p>
      </dgm:t>
    </dgm:pt>
    <dgm:pt modelId="{5706E67C-04C9-6F44-B6AA-E99EF7BE3FA9}">
      <dgm:prSet/>
      <dgm:spPr/>
      <dgm:t>
        <a:bodyPr/>
        <a:lstStyle/>
        <a:p>
          <a:r>
            <a:rPr lang="en-GB" dirty="0"/>
            <a:t>Retire assets</a:t>
          </a:r>
        </a:p>
      </dgm:t>
    </dgm:pt>
    <dgm:pt modelId="{B22BC8F0-6503-4A41-AF26-158B3CC1A310}" type="parTrans" cxnId="{CF1949FE-40BD-2B47-9DE9-E35C77338E33}">
      <dgm:prSet/>
      <dgm:spPr/>
      <dgm:t>
        <a:bodyPr/>
        <a:lstStyle/>
        <a:p>
          <a:endParaRPr lang="en-GB"/>
        </a:p>
      </dgm:t>
    </dgm:pt>
    <dgm:pt modelId="{00D3BA14-063D-2B4C-B7C0-C76C28D25EAE}" type="sibTrans" cxnId="{CF1949FE-40BD-2B47-9DE9-E35C77338E33}">
      <dgm:prSet/>
      <dgm:spPr/>
      <dgm:t>
        <a:bodyPr/>
        <a:lstStyle/>
        <a:p>
          <a:endParaRPr lang="en-GB"/>
        </a:p>
      </dgm:t>
    </dgm:pt>
    <dgm:pt modelId="{6D5239D6-7C27-5244-9EB6-221A82E3E43B}">
      <dgm:prSet phldrT="[Text]"/>
      <dgm:spPr/>
      <dgm:t>
        <a:bodyPr/>
        <a:lstStyle/>
        <a:p>
          <a:endParaRPr lang="en-GB" dirty="0"/>
        </a:p>
      </dgm:t>
    </dgm:pt>
    <dgm:pt modelId="{8D1AA1EA-1401-7940-8567-6904933F39DB}" type="parTrans" cxnId="{547827D7-1F84-CA4D-A991-AE559C31A416}">
      <dgm:prSet/>
      <dgm:spPr/>
      <dgm:t>
        <a:bodyPr/>
        <a:lstStyle/>
        <a:p>
          <a:endParaRPr lang="en-GB"/>
        </a:p>
      </dgm:t>
    </dgm:pt>
    <dgm:pt modelId="{DBBBDB6E-E7E7-144D-A462-E2D6953E54BF}" type="sibTrans" cxnId="{547827D7-1F84-CA4D-A991-AE559C31A416}">
      <dgm:prSet/>
      <dgm:spPr/>
      <dgm:t>
        <a:bodyPr/>
        <a:lstStyle/>
        <a:p>
          <a:endParaRPr lang="en-GB"/>
        </a:p>
      </dgm:t>
    </dgm:pt>
    <dgm:pt modelId="{70853BB5-61E9-4D4D-B38D-A4C2E88D4357}">
      <dgm:prSet phldrT="[Text]"/>
      <dgm:spPr/>
      <dgm:t>
        <a:bodyPr/>
        <a:lstStyle/>
        <a:p>
          <a:endParaRPr lang="en-GB" dirty="0"/>
        </a:p>
      </dgm:t>
    </dgm:pt>
    <dgm:pt modelId="{BDD0B7D0-2055-A940-B666-6A42C2EA745B}" type="parTrans" cxnId="{F45593F5-5907-A04E-A599-A7EF8712B3D5}">
      <dgm:prSet/>
      <dgm:spPr/>
      <dgm:t>
        <a:bodyPr/>
        <a:lstStyle/>
        <a:p>
          <a:endParaRPr lang="en-GB"/>
        </a:p>
      </dgm:t>
    </dgm:pt>
    <dgm:pt modelId="{408DD7F7-5E28-1548-B31A-D46906B8C881}" type="sibTrans" cxnId="{F45593F5-5907-A04E-A599-A7EF8712B3D5}">
      <dgm:prSet/>
      <dgm:spPr/>
      <dgm:t>
        <a:bodyPr/>
        <a:lstStyle/>
        <a:p>
          <a:endParaRPr lang="en-GB"/>
        </a:p>
      </dgm:t>
    </dgm:pt>
    <dgm:pt modelId="{13BF74A7-C09A-824E-8B99-9638E491C339}" type="pres">
      <dgm:prSet presAssocID="{93BF3670-9E3B-D442-8426-514EDC1E0B0A}" presName="Name0" presStyleCnt="0">
        <dgm:presLayoutVars>
          <dgm:dir/>
          <dgm:animLvl val="lvl"/>
          <dgm:resizeHandles val="exact"/>
        </dgm:presLayoutVars>
      </dgm:prSet>
      <dgm:spPr/>
    </dgm:pt>
    <dgm:pt modelId="{810F7561-C10C-D749-A4FB-70D77313D6BC}" type="pres">
      <dgm:prSet presAssocID="{A66AC084-843E-DE47-8E68-DB213CF4C308}" presName="compositeNode" presStyleCnt="0">
        <dgm:presLayoutVars>
          <dgm:bulletEnabled val="1"/>
        </dgm:presLayoutVars>
      </dgm:prSet>
      <dgm:spPr/>
    </dgm:pt>
    <dgm:pt modelId="{DAC2436C-D334-034F-8C1D-275BEE4E179E}" type="pres">
      <dgm:prSet presAssocID="{A66AC084-843E-DE47-8E68-DB213CF4C308}" presName="bgRect" presStyleLbl="node1" presStyleIdx="0" presStyleCnt="3"/>
      <dgm:spPr/>
    </dgm:pt>
    <dgm:pt modelId="{19BBBF67-C215-3E42-A34B-46DB09BF7D4E}" type="pres">
      <dgm:prSet presAssocID="{A66AC084-843E-DE47-8E68-DB213CF4C308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DE64C82D-CCCF-9D49-BF02-FA403346D592}" type="pres">
      <dgm:prSet presAssocID="{A66AC084-843E-DE47-8E68-DB213CF4C308}" presName="childNode" presStyleLbl="node1" presStyleIdx="0" presStyleCnt="3">
        <dgm:presLayoutVars>
          <dgm:bulletEnabled val="1"/>
        </dgm:presLayoutVars>
      </dgm:prSet>
      <dgm:spPr/>
    </dgm:pt>
    <dgm:pt modelId="{22601B3D-E172-F040-96B3-1A8ED9FDD4DE}" type="pres">
      <dgm:prSet presAssocID="{228E32A5-261A-D84F-9EA3-85DE5020788D}" presName="hSp" presStyleCnt="0"/>
      <dgm:spPr/>
    </dgm:pt>
    <dgm:pt modelId="{44C5E989-07CD-E74B-BB33-384DDDC303D4}" type="pres">
      <dgm:prSet presAssocID="{228E32A5-261A-D84F-9EA3-85DE5020788D}" presName="vProcSp" presStyleCnt="0"/>
      <dgm:spPr/>
    </dgm:pt>
    <dgm:pt modelId="{0E9DCDE4-767F-E647-84EF-DE9181D059A2}" type="pres">
      <dgm:prSet presAssocID="{228E32A5-261A-D84F-9EA3-85DE5020788D}" presName="vSp1" presStyleCnt="0"/>
      <dgm:spPr/>
    </dgm:pt>
    <dgm:pt modelId="{B61EF76D-CC76-3B4B-84E6-FE2F5F755138}" type="pres">
      <dgm:prSet presAssocID="{228E32A5-261A-D84F-9EA3-85DE5020788D}" presName="simulatedConn" presStyleLbl="solidFgAcc1" presStyleIdx="0" presStyleCnt="2"/>
      <dgm:spPr/>
    </dgm:pt>
    <dgm:pt modelId="{1CE51692-7D1A-4541-BA8B-893DE29E997A}" type="pres">
      <dgm:prSet presAssocID="{228E32A5-261A-D84F-9EA3-85DE5020788D}" presName="vSp2" presStyleCnt="0"/>
      <dgm:spPr/>
    </dgm:pt>
    <dgm:pt modelId="{58E75915-A36D-E241-A852-73F1B47DB5E1}" type="pres">
      <dgm:prSet presAssocID="{228E32A5-261A-D84F-9EA3-85DE5020788D}" presName="sibTrans" presStyleCnt="0"/>
      <dgm:spPr/>
    </dgm:pt>
    <dgm:pt modelId="{74AE5C2C-5201-4F4E-8F78-B14E280A0F7B}" type="pres">
      <dgm:prSet presAssocID="{6D5239D6-7C27-5244-9EB6-221A82E3E43B}" presName="compositeNode" presStyleCnt="0">
        <dgm:presLayoutVars>
          <dgm:bulletEnabled val="1"/>
        </dgm:presLayoutVars>
      </dgm:prSet>
      <dgm:spPr/>
    </dgm:pt>
    <dgm:pt modelId="{188568C0-B7C8-D54A-B17A-046DB4F67603}" type="pres">
      <dgm:prSet presAssocID="{6D5239D6-7C27-5244-9EB6-221A82E3E43B}" presName="bgRect" presStyleLbl="node1" presStyleIdx="1" presStyleCnt="3"/>
      <dgm:spPr/>
    </dgm:pt>
    <dgm:pt modelId="{3AA04669-DE96-7E44-8B50-424A3A715F51}" type="pres">
      <dgm:prSet presAssocID="{6D5239D6-7C27-5244-9EB6-221A82E3E43B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E0645B1B-F9FD-CA41-9977-8ADC5A005ECD}" type="pres">
      <dgm:prSet presAssocID="{6D5239D6-7C27-5244-9EB6-221A82E3E43B}" presName="childNode" presStyleLbl="node1" presStyleIdx="1" presStyleCnt="3">
        <dgm:presLayoutVars>
          <dgm:bulletEnabled val="1"/>
        </dgm:presLayoutVars>
      </dgm:prSet>
      <dgm:spPr/>
    </dgm:pt>
    <dgm:pt modelId="{04DD14AF-DDEE-5C43-9BB7-0DA30A016EE1}" type="pres">
      <dgm:prSet presAssocID="{DBBBDB6E-E7E7-144D-A462-E2D6953E54BF}" presName="hSp" presStyleCnt="0"/>
      <dgm:spPr/>
    </dgm:pt>
    <dgm:pt modelId="{2504A6E9-A1C5-E54E-BD95-D095B7E8FFF2}" type="pres">
      <dgm:prSet presAssocID="{DBBBDB6E-E7E7-144D-A462-E2D6953E54BF}" presName="vProcSp" presStyleCnt="0"/>
      <dgm:spPr/>
    </dgm:pt>
    <dgm:pt modelId="{B6B67753-9D91-4B40-9856-72971379DBBB}" type="pres">
      <dgm:prSet presAssocID="{DBBBDB6E-E7E7-144D-A462-E2D6953E54BF}" presName="vSp1" presStyleCnt="0"/>
      <dgm:spPr/>
    </dgm:pt>
    <dgm:pt modelId="{91AA7741-80F5-FD48-AC95-337D9964B2BA}" type="pres">
      <dgm:prSet presAssocID="{DBBBDB6E-E7E7-144D-A462-E2D6953E54BF}" presName="simulatedConn" presStyleLbl="solidFgAcc1" presStyleIdx="1" presStyleCnt="2"/>
      <dgm:spPr/>
    </dgm:pt>
    <dgm:pt modelId="{617394C6-8E70-624B-A1EA-5C54DD7D65BF}" type="pres">
      <dgm:prSet presAssocID="{DBBBDB6E-E7E7-144D-A462-E2D6953E54BF}" presName="vSp2" presStyleCnt="0"/>
      <dgm:spPr/>
    </dgm:pt>
    <dgm:pt modelId="{588F25D6-3E02-CA4A-BEB7-EA8F89D6B2C9}" type="pres">
      <dgm:prSet presAssocID="{DBBBDB6E-E7E7-144D-A462-E2D6953E54BF}" presName="sibTrans" presStyleCnt="0"/>
      <dgm:spPr/>
    </dgm:pt>
    <dgm:pt modelId="{C961C86D-B067-8B42-A470-DBAE3908AFDA}" type="pres">
      <dgm:prSet presAssocID="{70853BB5-61E9-4D4D-B38D-A4C2E88D4357}" presName="compositeNode" presStyleCnt="0">
        <dgm:presLayoutVars>
          <dgm:bulletEnabled val="1"/>
        </dgm:presLayoutVars>
      </dgm:prSet>
      <dgm:spPr/>
    </dgm:pt>
    <dgm:pt modelId="{F0DAA724-BBA4-DD4D-A439-0A50ECFDAA45}" type="pres">
      <dgm:prSet presAssocID="{70853BB5-61E9-4D4D-B38D-A4C2E88D4357}" presName="bgRect" presStyleLbl="node1" presStyleIdx="2" presStyleCnt="3"/>
      <dgm:spPr/>
    </dgm:pt>
    <dgm:pt modelId="{DEFA6BEC-F33F-4641-BF78-622370892915}" type="pres">
      <dgm:prSet presAssocID="{70853BB5-61E9-4D4D-B38D-A4C2E88D4357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B14B1E61-12BF-0943-A6FE-4CFB93B508FF}" type="pres">
      <dgm:prSet presAssocID="{70853BB5-61E9-4D4D-B38D-A4C2E88D435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4833919-035A-7344-98AE-B1DB02825FE9}" srcId="{83E5F752-452B-594D-9F04-E5B147775988}" destId="{856406C9-7FE8-2841-8040-2C104FDC1118}" srcOrd="1" destOrd="0" parTransId="{C23FD817-8056-2446-95A3-1BA3802E6675}" sibTransId="{60D5237E-EA43-C346-840B-1BB695E3BE57}"/>
    <dgm:cxn modelId="{F3981F1A-A5ED-F24E-B1A0-5765E6919378}" type="presOf" srcId="{E5E6F5B9-B4B3-6647-B369-794A6A73CA91}" destId="{DE64C82D-CCCF-9D49-BF02-FA403346D592}" srcOrd="0" destOrd="2" presId="urn:microsoft.com/office/officeart/2005/8/layout/hProcess7"/>
    <dgm:cxn modelId="{4740011F-857A-0F45-AFF1-CAB34C0CBF26}" srcId="{83E5F752-452B-594D-9F04-E5B147775988}" destId="{DAB2FEDF-FA64-0C4C-93B5-43884149877A}" srcOrd="2" destOrd="0" parTransId="{9BE77C9C-0B97-9D42-B3EC-39C5690BD946}" sibTransId="{5B29F0F3-5FD2-AF4A-9418-D2613A293E4B}"/>
    <dgm:cxn modelId="{1AD6AD23-07C6-514A-9B95-E5E331E19512}" type="presOf" srcId="{70853BB5-61E9-4D4D-B38D-A4C2E88D4357}" destId="{F0DAA724-BBA4-DD4D-A439-0A50ECFDAA45}" srcOrd="0" destOrd="0" presId="urn:microsoft.com/office/officeart/2005/8/layout/hProcess7"/>
    <dgm:cxn modelId="{5C82F92B-2DDF-A648-8136-2035B38071BB}" type="presOf" srcId="{93BF3670-9E3B-D442-8426-514EDC1E0B0A}" destId="{13BF74A7-C09A-824E-8B99-9638E491C339}" srcOrd="0" destOrd="0" presId="urn:microsoft.com/office/officeart/2005/8/layout/hProcess7"/>
    <dgm:cxn modelId="{EAABA130-0F3C-374D-AF53-96D1E965CA13}" srcId="{70853BB5-61E9-4D4D-B38D-A4C2E88D4357}" destId="{83E5F752-452B-594D-9F04-E5B147775988}" srcOrd="0" destOrd="0" parTransId="{5F10F1A2-CE19-CF45-BC9F-4298EE001E5A}" sibTransId="{15BDE759-81C0-E24D-B539-8797B607A43D}"/>
    <dgm:cxn modelId="{77E0263A-5B5E-1B4F-BD0E-9324C30D2AE6}" srcId="{09D59DE1-65CF-8349-95CE-316A580AF235}" destId="{657EA6A8-BF95-324E-B782-A9DD35FE7E6A}" srcOrd="1" destOrd="0" parTransId="{6F5BBAFE-1BBB-294D-95E0-7A17EABA8947}" sibTransId="{FADE2F2C-6A6C-9841-AA3C-C10CE106F713}"/>
    <dgm:cxn modelId="{96A56D3B-F1A4-BC4C-83FA-53C91DD373D5}" type="presOf" srcId="{70853BB5-61E9-4D4D-B38D-A4C2E88D4357}" destId="{DEFA6BEC-F33F-4641-BF78-622370892915}" srcOrd="1" destOrd="0" presId="urn:microsoft.com/office/officeart/2005/8/layout/hProcess7"/>
    <dgm:cxn modelId="{9624723D-6455-E044-ABDF-36CC8FF198C0}" type="presOf" srcId="{657EA6A8-BF95-324E-B782-A9DD35FE7E6A}" destId="{E0645B1B-F9FD-CA41-9977-8ADC5A005ECD}" srcOrd="0" destOrd="2" presId="urn:microsoft.com/office/officeart/2005/8/layout/hProcess7"/>
    <dgm:cxn modelId="{2B6A9E4E-D2E7-414E-80D8-6C25F7E7C91D}" type="presOf" srcId="{856406C9-7FE8-2841-8040-2C104FDC1118}" destId="{B14B1E61-12BF-0943-A6FE-4CFB93B508FF}" srcOrd="0" destOrd="2" presId="urn:microsoft.com/office/officeart/2005/8/layout/hProcess7"/>
    <dgm:cxn modelId="{9D11B54F-A9D5-0C43-9551-F9BC8AF5F18E}" srcId="{09D59DE1-65CF-8349-95CE-316A580AF235}" destId="{C544D352-662E-1843-920C-15041DCC0F4A}" srcOrd="2" destOrd="0" parTransId="{6232CC28-3E2B-5D45-97E5-9B737986D374}" sibTransId="{13839101-E0C2-FE4E-A76D-BBDA858C37CB}"/>
    <dgm:cxn modelId="{DFE6A851-1BF8-374E-9AFC-C805992345B6}" srcId="{93BF3670-9E3B-D442-8426-514EDC1E0B0A}" destId="{A66AC084-843E-DE47-8E68-DB213CF4C308}" srcOrd="0" destOrd="0" parTransId="{8953C8D4-0FA0-BE42-9BA8-17CD3F36D932}" sibTransId="{228E32A5-261A-D84F-9EA3-85DE5020788D}"/>
    <dgm:cxn modelId="{A8B52556-F70B-7E44-BE2B-81713FA9770F}" srcId="{A66AC084-843E-DE47-8E68-DB213CF4C308}" destId="{01994241-3848-FE42-A77A-6D2A2ED4CBF6}" srcOrd="0" destOrd="0" parTransId="{1002DF8B-55CF-A748-B365-314A55103450}" sibTransId="{D6595554-53C3-8944-808A-EC5FFD7495EB}"/>
    <dgm:cxn modelId="{FA95AA58-5F69-F443-863D-8E932E41EE6E}" srcId="{09D59DE1-65CF-8349-95CE-316A580AF235}" destId="{D6C31457-039D-2949-82A6-56D1CFA9E309}" srcOrd="0" destOrd="0" parTransId="{B348E0CC-604B-8F47-8D27-75E1F3E93A23}" sibTransId="{DA7D7626-F185-A641-8A3A-78F3407F19E2}"/>
    <dgm:cxn modelId="{FFAF905A-0458-B141-8F8B-B25D43F45DBF}" type="presOf" srcId="{D6C31457-039D-2949-82A6-56D1CFA9E309}" destId="{E0645B1B-F9FD-CA41-9977-8ADC5A005ECD}" srcOrd="0" destOrd="1" presId="urn:microsoft.com/office/officeart/2005/8/layout/hProcess7"/>
    <dgm:cxn modelId="{F335AE64-0979-2140-973E-B66B4DA69B22}" type="presOf" srcId="{09D59DE1-65CF-8349-95CE-316A580AF235}" destId="{E0645B1B-F9FD-CA41-9977-8ADC5A005ECD}" srcOrd="0" destOrd="0" presId="urn:microsoft.com/office/officeart/2005/8/layout/hProcess7"/>
    <dgm:cxn modelId="{BB1B7865-1932-DA4A-83C5-F897FBD79845}" type="presOf" srcId="{A66AC084-843E-DE47-8E68-DB213CF4C308}" destId="{DAC2436C-D334-034F-8C1D-275BEE4E179E}" srcOrd="0" destOrd="0" presId="urn:microsoft.com/office/officeart/2005/8/layout/hProcess7"/>
    <dgm:cxn modelId="{D7E91169-49AF-B54D-A0E9-E8E7405AD08F}" srcId="{01994241-3848-FE42-A77A-6D2A2ED4CBF6}" destId="{9FD3CC48-6D08-7041-8A1B-24A81486DF09}" srcOrd="0" destOrd="0" parTransId="{7F05A5AC-A2F2-4D42-80C4-5BF94DF63DC5}" sibTransId="{2A5E776E-20FE-CB4D-AE4E-B1D12B488307}"/>
    <dgm:cxn modelId="{57C0C16A-830A-7049-930E-61190559BBA6}" type="presOf" srcId="{45EFD97B-7C5D-E040-AFC6-B6EF5B2F6413}" destId="{B14B1E61-12BF-0943-A6FE-4CFB93B508FF}" srcOrd="0" destOrd="1" presId="urn:microsoft.com/office/officeart/2005/8/layout/hProcess7"/>
    <dgm:cxn modelId="{4DD3BD71-F73D-A34D-AA1B-A041AB6FEE09}" type="presOf" srcId="{DAB2FEDF-FA64-0C4C-93B5-43884149877A}" destId="{B14B1E61-12BF-0943-A6FE-4CFB93B508FF}" srcOrd="0" destOrd="3" presId="urn:microsoft.com/office/officeart/2005/8/layout/hProcess7"/>
    <dgm:cxn modelId="{33CE0B7F-89D2-4345-A00B-A972922EF5C3}" type="presOf" srcId="{5706E67C-04C9-6F44-B6AA-E99EF7BE3FA9}" destId="{B14B1E61-12BF-0943-A6FE-4CFB93B508FF}" srcOrd="0" destOrd="4" presId="urn:microsoft.com/office/officeart/2005/8/layout/hProcess7"/>
    <dgm:cxn modelId="{78D98C98-989F-CE47-B59E-9EEE48DEC203}" type="presOf" srcId="{9FD3CC48-6D08-7041-8A1B-24A81486DF09}" destId="{DE64C82D-CCCF-9D49-BF02-FA403346D592}" srcOrd="0" destOrd="1" presId="urn:microsoft.com/office/officeart/2005/8/layout/hProcess7"/>
    <dgm:cxn modelId="{B2D7729E-0F7F-784F-8E76-1F54E2A2C20F}" type="presOf" srcId="{6D5239D6-7C27-5244-9EB6-221A82E3E43B}" destId="{188568C0-B7C8-D54A-B17A-046DB4F67603}" srcOrd="0" destOrd="0" presId="urn:microsoft.com/office/officeart/2005/8/layout/hProcess7"/>
    <dgm:cxn modelId="{6DBFD7A3-0550-0B4D-92FB-597CBDFCA673}" type="presOf" srcId="{C544D352-662E-1843-920C-15041DCC0F4A}" destId="{E0645B1B-F9FD-CA41-9977-8ADC5A005ECD}" srcOrd="0" destOrd="3" presId="urn:microsoft.com/office/officeart/2005/8/layout/hProcess7"/>
    <dgm:cxn modelId="{B9E8F8B1-A2C9-0E46-BCF6-7D75236C030E}" type="presOf" srcId="{71A8CADC-D7E9-D24A-9D02-0E81F8BB6160}" destId="{DE64C82D-CCCF-9D49-BF02-FA403346D592}" srcOrd="0" destOrd="3" presId="urn:microsoft.com/office/officeart/2005/8/layout/hProcess7"/>
    <dgm:cxn modelId="{CDB0C1B9-5802-C846-B29F-18CCA3B2093D}" srcId="{01994241-3848-FE42-A77A-6D2A2ED4CBF6}" destId="{E5E6F5B9-B4B3-6647-B369-794A6A73CA91}" srcOrd="1" destOrd="0" parTransId="{4CC9B1C6-D0E1-064B-94F6-39FB7EADB029}" sibTransId="{3F1C6835-E890-644D-9B03-16F51A3FA166}"/>
    <dgm:cxn modelId="{CA4A87C4-6DF9-684D-B400-E149FAE8CE63}" srcId="{6D5239D6-7C27-5244-9EB6-221A82E3E43B}" destId="{09D59DE1-65CF-8349-95CE-316A580AF235}" srcOrd="0" destOrd="0" parTransId="{06A4235C-1908-BA41-86D7-F72373B513A5}" sibTransId="{A4391DFC-EFEE-0440-9955-A62735F008DF}"/>
    <dgm:cxn modelId="{3C9866C6-F240-6846-8A9B-99673FC8C7DF}" srcId="{83E5F752-452B-594D-9F04-E5B147775988}" destId="{45EFD97B-7C5D-E040-AFC6-B6EF5B2F6413}" srcOrd="0" destOrd="0" parTransId="{23B83C78-2B85-7F40-BA6C-E16669D0481A}" sibTransId="{0B356DE4-FD3E-4147-BF8D-0B1A80FFB9A2}"/>
    <dgm:cxn modelId="{35FA1ACB-9E7F-E346-893B-4F8CB1EDF7E2}" type="presOf" srcId="{01994241-3848-FE42-A77A-6D2A2ED4CBF6}" destId="{DE64C82D-CCCF-9D49-BF02-FA403346D592}" srcOrd="0" destOrd="0" presId="urn:microsoft.com/office/officeart/2005/8/layout/hProcess7"/>
    <dgm:cxn modelId="{547827D7-1F84-CA4D-A991-AE559C31A416}" srcId="{93BF3670-9E3B-D442-8426-514EDC1E0B0A}" destId="{6D5239D6-7C27-5244-9EB6-221A82E3E43B}" srcOrd="1" destOrd="0" parTransId="{8D1AA1EA-1401-7940-8567-6904933F39DB}" sibTransId="{DBBBDB6E-E7E7-144D-A462-E2D6953E54BF}"/>
    <dgm:cxn modelId="{B1B2C0DD-B2A9-8A44-B04A-B9D97ADA3B80}" type="presOf" srcId="{83E5F752-452B-594D-9F04-E5B147775988}" destId="{B14B1E61-12BF-0943-A6FE-4CFB93B508FF}" srcOrd="0" destOrd="0" presId="urn:microsoft.com/office/officeart/2005/8/layout/hProcess7"/>
    <dgm:cxn modelId="{06F2A6DE-98E8-2345-9CFB-36121D03DA62}" type="presOf" srcId="{A66AC084-843E-DE47-8E68-DB213CF4C308}" destId="{19BBBF67-C215-3E42-A34B-46DB09BF7D4E}" srcOrd="1" destOrd="0" presId="urn:microsoft.com/office/officeart/2005/8/layout/hProcess7"/>
    <dgm:cxn modelId="{FBBFEFE4-962E-6A4A-9270-CE43963769BA}" srcId="{01994241-3848-FE42-A77A-6D2A2ED4CBF6}" destId="{71A8CADC-D7E9-D24A-9D02-0E81F8BB6160}" srcOrd="2" destOrd="0" parTransId="{5A757085-C6EF-8544-8351-D9491B373150}" sibTransId="{493F0001-7CCF-EF40-9CC4-23D749524AFA}"/>
    <dgm:cxn modelId="{8E2808F3-16F5-6E4D-BB98-24D6E52C77B2}" type="presOf" srcId="{6D5239D6-7C27-5244-9EB6-221A82E3E43B}" destId="{3AA04669-DE96-7E44-8B50-424A3A715F51}" srcOrd="1" destOrd="0" presId="urn:microsoft.com/office/officeart/2005/8/layout/hProcess7"/>
    <dgm:cxn modelId="{F45593F5-5907-A04E-A599-A7EF8712B3D5}" srcId="{93BF3670-9E3B-D442-8426-514EDC1E0B0A}" destId="{70853BB5-61E9-4D4D-B38D-A4C2E88D4357}" srcOrd="2" destOrd="0" parTransId="{BDD0B7D0-2055-A940-B666-6A42C2EA745B}" sibTransId="{408DD7F7-5E28-1548-B31A-D46906B8C881}"/>
    <dgm:cxn modelId="{CF1949FE-40BD-2B47-9DE9-E35C77338E33}" srcId="{83E5F752-452B-594D-9F04-E5B147775988}" destId="{5706E67C-04C9-6F44-B6AA-E99EF7BE3FA9}" srcOrd="3" destOrd="0" parTransId="{B22BC8F0-6503-4A41-AF26-158B3CC1A310}" sibTransId="{00D3BA14-063D-2B4C-B7C0-C76C28D25EAE}"/>
    <dgm:cxn modelId="{735A90A7-FA57-5545-88BB-56AFB639FF2B}" type="presParOf" srcId="{13BF74A7-C09A-824E-8B99-9638E491C339}" destId="{810F7561-C10C-D749-A4FB-70D77313D6BC}" srcOrd="0" destOrd="0" presId="urn:microsoft.com/office/officeart/2005/8/layout/hProcess7"/>
    <dgm:cxn modelId="{C8060B3C-CF78-E449-B879-1B44E0E45736}" type="presParOf" srcId="{810F7561-C10C-D749-A4FB-70D77313D6BC}" destId="{DAC2436C-D334-034F-8C1D-275BEE4E179E}" srcOrd="0" destOrd="0" presId="urn:microsoft.com/office/officeart/2005/8/layout/hProcess7"/>
    <dgm:cxn modelId="{D9BF4468-E33D-DA4E-9F22-6A2D521CB29B}" type="presParOf" srcId="{810F7561-C10C-D749-A4FB-70D77313D6BC}" destId="{19BBBF67-C215-3E42-A34B-46DB09BF7D4E}" srcOrd="1" destOrd="0" presId="urn:microsoft.com/office/officeart/2005/8/layout/hProcess7"/>
    <dgm:cxn modelId="{FDC66D5A-8F1F-3340-B69F-DF5A45887266}" type="presParOf" srcId="{810F7561-C10C-D749-A4FB-70D77313D6BC}" destId="{DE64C82D-CCCF-9D49-BF02-FA403346D592}" srcOrd="2" destOrd="0" presId="urn:microsoft.com/office/officeart/2005/8/layout/hProcess7"/>
    <dgm:cxn modelId="{E19BBC4E-F9B6-C745-9003-A60481D0C3FD}" type="presParOf" srcId="{13BF74A7-C09A-824E-8B99-9638E491C339}" destId="{22601B3D-E172-F040-96B3-1A8ED9FDD4DE}" srcOrd="1" destOrd="0" presId="urn:microsoft.com/office/officeart/2005/8/layout/hProcess7"/>
    <dgm:cxn modelId="{D87B2803-8C81-C646-8E93-6C3964A007AB}" type="presParOf" srcId="{13BF74A7-C09A-824E-8B99-9638E491C339}" destId="{44C5E989-07CD-E74B-BB33-384DDDC303D4}" srcOrd="2" destOrd="0" presId="urn:microsoft.com/office/officeart/2005/8/layout/hProcess7"/>
    <dgm:cxn modelId="{42FA3B3D-3844-0944-8A41-D8B3D6AC08C0}" type="presParOf" srcId="{44C5E989-07CD-E74B-BB33-384DDDC303D4}" destId="{0E9DCDE4-767F-E647-84EF-DE9181D059A2}" srcOrd="0" destOrd="0" presId="urn:microsoft.com/office/officeart/2005/8/layout/hProcess7"/>
    <dgm:cxn modelId="{45F912B9-EA7C-3F4F-8269-DC6F3FE352FF}" type="presParOf" srcId="{44C5E989-07CD-E74B-BB33-384DDDC303D4}" destId="{B61EF76D-CC76-3B4B-84E6-FE2F5F755138}" srcOrd="1" destOrd="0" presId="urn:microsoft.com/office/officeart/2005/8/layout/hProcess7"/>
    <dgm:cxn modelId="{D750AFFE-4415-8D45-B1F4-303F91CCCEA9}" type="presParOf" srcId="{44C5E989-07CD-E74B-BB33-384DDDC303D4}" destId="{1CE51692-7D1A-4541-BA8B-893DE29E997A}" srcOrd="2" destOrd="0" presId="urn:microsoft.com/office/officeart/2005/8/layout/hProcess7"/>
    <dgm:cxn modelId="{CFA6944B-A368-5148-8CC6-D0937D1CE834}" type="presParOf" srcId="{13BF74A7-C09A-824E-8B99-9638E491C339}" destId="{58E75915-A36D-E241-A852-73F1B47DB5E1}" srcOrd="3" destOrd="0" presId="urn:microsoft.com/office/officeart/2005/8/layout/hProcess7"/>
    <dgm:cxn modelId="{E9E191E8-9E8D-684E-8222-ACC572805D06}" type="presParOf" srcId="{13BF74A7-C09A-824E-8B99-9638E491C339}" destId="{74AE5C2C-5201-4F4E-8F78-B14E280A0F7B}" srcOrd="4" destOrd="0" presId="urn:microsoft.com/office/officeart/2005/8/layout/hProcess7"/>
    <dgm:cxn modelId="{868F2734-E159-DF44-9C82-6601CE3837C8}" type="presParOf" srcId="{74AE5C2C-5201-4F4E-8F78-B14E280A0F7B}" destId="{188568C0-B7C8-D54A-B17A-046DB4F67603}" srcOrd="0" destOrd="0" presId="urn:microsoft.com/office/officeart/2005/8/layout/hProcess7"/>
    <dgm:cxn modelId="{58C08488-04DB-4249-9677-1A4E23483CD1}" type="presParOf" srcId="{74AE5C2C-5201-4F4E-8F78-B14E280A0F7B}" destId="{3AA04669-DE96-7E44-8B50-424A3A715F51}" srcOrd="1" destOrd="0" presId="urn:microsoft.com/office/officeart/2005/8/layout/hProcess7"/>
    <dgm:cxn modelId="{31447D56-3AE0-BF4D-BA90-980143F4F0F5}" type="presParOf" srcId="{74AE5C2C-5201-4F4E-8F78-B14E280A0F7B}" destId="{E0645B1B-F9FD-CA41-9977-8ADC5A005ECD}" srcOrd="2" destOrd="0" presId="urn:microsoft.com/office/officeart/2005/8/layout/hProcess7"/>
    <dgm:cxn modelId="{A363AC5C-762C-3D4E-8D85-CEA8A1EB7D72}" type="presParOf" srcId="{13BF74A7-C09A-824E-8B99-9638E491C339}" destId="{04DD14AF-DDEE-5C43-9BB7-0DA30A016EE1}" srcOrd="5" destOrd="0" presId="urn:microsoft.com/office/officeart/2005/8/layout/hProcess7"/>
    <dgm:cxn modelId="{C5B4AFAE-4B47-7249-91E0-31166F47AF73}" type="presParOf" srcId="{13BF74A7-C09A-824E-8B99-9638E491C339}" destId="{2504A6E9-A1C5-E54E-BD95-D095B7E8FFF2}" srcOrd="6" destOrd="0" presId="urn:microsoft.com/office/officeart/2005/8/layout/hProcess7"/>
    <dgm:cxn modelId="{8BB767C5-39D5-EF43-953E-BFE5FF50927C}" type="presParOf" srcId="{2504A6E9-A1C5-E54E-BD95-D095B7E8FFF2}" destId="{B6B67753-9D91-4B40-9856-72971379DBBB}" srcOrd="0" destOrd="0" presId="urn:microsoft.com/office/officeart/2005/8/layout/hProcess7"/>
    <dgm:cxn modelId="{7C6925FE-90BF-8D40-A73E-2432009BFF5E}" type="presParOf" srcId="{2504A6E9-A1C5-E54E-BD95-D095B7E8FFF2}" destId="{91AA7741-80F5-FD48-AC95-337D9964B2BA}" srcOrd="1" destOrd="0" presId="urn:microsoft.com/office/officeart/2005/8/layout/hProcess7"/>
    <dgm:cxn modelId="{776B5CC2-9189-C340-8283-07FECB1FEE36}" type="presParOf" srcId="{2504A6E9-A1C5-E54E-BD95-D095B7E8FFF2}" destId="{617394C6-8E70-624B-A1EA-5C54DD7D65BF}" srcOrd="2" destOrd="0" presId="urn:microsoft.com/office/officeart/2005/8/layout/hProcess7"/>
    <dgm:cxn modelId="{5179CF3B-64AB-614C-A597-DB4D2CBDA772}" type="presParOf" srcId="{13BF74A7-C09A-824E-8B99-9638E491C339}" destId="{588F25D6-3E02-CA4A-BEB7-EA8F89D6B2C9}" srcOrd="7" destOrd="0" presId="urn:microsoft.com/office/officeart/2005/8/layout/hProcess7"/>
    <dgm:cxn modelId="{1473B850-5482-5D4C-B5BE-400F7DFEDDA9}" type="presParOf" srcId="{13BF74A7-C09A-824E-8B99-9638E491C339}" destId="{C961C86D-B067-8B42-A470-DBAE3908AFDA}" srcOrd="8" destOrd="0" presId="urn:microsoft.com/office/officeart/2005/8/layout/hProcess7"/>
    <dgm:cxn modelId="{7436BF24-630E-0446-B640-320FC2DD4E20}" type="presParOf" srcId="{C961C86D-B067-8B42-A470-DBAE3908AFDA}" destId="{F0DAA724-BBA4-DD4D-A439-0A50ECFDAA45}" srcOrd="0" destOrd="0" presId="urn:microsoft.com/office/officeart/2005/8/layout/hProcess7"/>
    <dgm:cxn modelId="{D41F1364-25CD-F948-95D7-3A81CFA5B2B2}" type="presParOf" srcId="{C961C86D-B067-8B42-A470-DBAE3908AFDA}" destId="{DEFA6BEC-F33F-4641-BF78-622370892915}" srcOrd="1" destOrd="0" presId="urn:microsoft.com/office/officeart/2005/8/layout/hProcess7"/>
    <dgm:cxn modelId="{6678945D-FB28-0842-B686-BF949DE299E3}" type="presParOf" srcId="{C961C86D-B067-8B42-A470-DBAE3908AFDA}" destId="{B14B1E61-12BF-0943-A6FE-4CFB93B508F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211BEB-B3A4-D94D-B156-F3ED02F204A9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9645624-8D12-FA49-8E96-D9D643A6D110}">
      <dgm:prSet phldrT="[Text]"/>
      <dgm:spPr/>
      <dgm:t>
        <a:bodyPr/>
        <a:lstStyle/>
        <a:p>
          <a:r>
            <a:rPr lang="en-GB" dirty="0"/>
            <a:t>Assess</a:t>
          </a:r>
        </a:p>
      </dgm:t>
    </dgm:pt>
    <dgm:pt modelId="{0CC08E62-0F24-B141-859D-B3E1CF0328F6}" type="parTrans" cxnId="{B7618288-FCED-5545-B259-711C0B12AEE3}">
      <dgm:prSet/>
      <dgm:spPr/>
      <dgm:t>
        <a:bodyPr/>
        <a:lstStyle/>
        <a:p>
          <a:endParaRPr lang="en-GB"/>
        </a:p>
      </dgm:t>
    </dgm:pt>
    <dgm:pt modelId="{34605D98-25D7-D645-99E8-76417CA64F31}" type="sibTrans" cxnId="{B7618288-FCED-5545-B259-711C0B12AEE3}">
      <dgm:prSet/>
      <dgm:spPr/>
      <dgm:t>
        <a:bodyPr/>
        <a:lstStyle/>
        <a:p>
          <a:endParaRPr lang="en-GB"/>
        </a:p>
      </dgm:t>
    </dgm:pt>
    <dgm:pt modelId="{F0E02FDE-1D80-854F-A981-BA4BCD54A6E5}">
      <dgm:prSet phldrT="[Text]"/>
      <dgm:spPr/>
      <dgm:t>
        <a:bodyPr/>
        <a:lstStyle/>
        <a:p>
          <a:r>
            <a:rPr lang="en-GB" dirty="0"/>
            <a:t>DMA</a:t>
          </a:r>
        </a:p>
      </dgm:t>
    </dgm:pt>
    <dgm:pt modelId="{BFDB710A-C5A1-E348-88EF-BA895D02C871}" type="parTrans" cxnId="{7E9EC9D8-99A0-F848-B26E-DDB6CDCD69D8}">
      <dgm:prSet/>
      <dgm:spPr/>
      <dgm:t>
        <a:bodyPr/>
        <a:lstStyle/>
        <a:p>
          <a:endParaRPr lang="en-GB"/>
        </a:p>
      </dgm:t>
    </dgm:pt>
    <dgm:pt modelId="{DAF8A054-F798-9B42-B13B-4D34CE4C6FDF}" type="sibTrans" cxnId="{7E9EC9D8-99A0-F848-B26E-DDB6CDCD69D8}">
      <dgm:prSet/>
      <dgm:spPr/>
      <dgm:t>
        <a:bodyPr/>
        <a:lstStyle/>
        <a:p>
          <a:endParaRPr lang="en-GB"/>
        </a:p>
      </dgm:t>
    </dgm:pt>
    <dgm:pt modelId="{C7FF60ED-E401-7E44-A9B9-93F5BCD3AEDB}">
      <dgm:prSet phldrT="[Text]"/>
      <dgm:spPr/>
      <dgm:t>
        <a:bodyPr/>
        <a:lstStyle/>
        <a:p>
          <a:r>
            <a:rPr lang="en-GB" dirty="0"/>
            <a:t>Migrate</a:t>
          </a:r>
        </a:p>
      </dgm:t>
    </dgm:pt>
    <dgm:pt modelId="{F4CC2DA9-7EAF-7C43-BA5E-922730898C46}" type="parTrans" cxnId="{AEB212BE-2679-2948-8BD3-7A5F93986482}">
      <dgm:prSet/>
      <dgm:spPr/>
      <dgm:t>
        <a:bodyPr/>
        <a:lstStyle/>
        <a:p>
          <a:endParaRPr lang="en-GB"/>
        </a:p>
      </dgm:t>
    </dgm:pt>
    <dgm:pt modelId="{E49DE068-ED6E-A941-A767-B79472660885}" type="sibTrans" cxnId="{AEB212BE-2679-2948-8BD3-7A5F93986482}">
      <dgm:prSet/>
      <dgm:spPr/>
      <dgm:t>
        <a:bodyPr/>
        <a:lstStyle/>
        <a:p>
          <a:endParaRPr lang="en-GB"/>
        </a:p>
      </dgm:t>
    </dgm:pt>
    <dgm:pt modelId="{7BA7CA7E-7627-F74A-8A4A-1EA88A4E7F12}">
      <dgm:prSet phldrT="[Text]"/>
      <dgm:spPr/>
      <dgm:t>
        <a:bodyPr/>
        <a:lstStyle/>
        <a:p>
          <a:r>
            <a:rPr lang="en-GB" dirty="0"/>
            <a:t>SSMA</a:t>
          </a:r>
        </a:p>
      </dgm:t>
    </dgm:pt>
    <dgm:pt modelId="{988177B1-F1E7-2248-97B9-DF46234BCAB9}" type="parTrans" cxnId="{095D71DB-BBF1-2A4B-B5EE-CC75D548E306}">
      <dgm:prSet/>
      <dgm:spPr/>
      <dgm:t>
        <a:bodyPr/>
        <a:lstStyle/>
        <a:p>
          <a:endParaRPr lang="en-GB"/>
        </a:p>
      </dgm:t>
    </dgm:pt>
    <dgm:pt modelId="{8EEB9124-6ED8-CD48-904A-7A8395DD414C}" type="sibTrans" cxnId="{095D71DB-BBF1-2A4B-B5EE-CC75D548E306}">
      <dgm:prSet/>
      <dgm:spPr/>
      <dgm:t>
        <a:bodyPr/>
        <a:lstStyle/>
        <a:p>
          <a:endParaRPr lang="en-GB"/>
        </a:p>
      </dgm:t>
    </dgm:pt>
    <dgm:pt modelId="{9F4EA6E0-65DB-6D4E-ABC1-4815711F723F}">
      <dgm:prSet phldrT="[Text]"/>
      <dgm:spPr/>
      <dgm:t>
        <a:bodyPr/>
        <a:lstStyle/>
        <a:p>
          <a:r>
            <a:rPr lang="en-GB" dirty="0"/>
            <a:t>Azure SQL Migration extension for Azure Data Studio</a:t>
          </a:r>
        </a:p>
      </dgm:t>
    </dgm:pt>
    <dgm:pt modelId="{2BD4C2A7-AC98-8C47-A9FE-2017D3AFFA4F}" type="parTrans" cxnId="{D437D42F-644F-1B40-BD09-F43AF85563FA}">
      <dgm:prSet/>
      <dgm:spPr/>
      <dgm:t>
        <a:bodyPr/>
        <a:lstStyle/>
        <a:p>
          <a:endParaRPr lang="en-GB"/>
        </a:p>
      </dgm:t>
    </dgm:pt>
    <dgm:pt modelId="{8D26D428-8402-924B-897E-52747155D5F9}" type="sibTrans" cxnId="{D437D42F-644F-1B40-BD09-F43AF85563FA}">
      <dgm:prSet/>
      <dgm:spPr/>
      <dgm:t>
        <a:bodyPr/>
        <a:lstStyle/>
        <a:p>
          <a:endParaRPr lang="en-GB"/>
        </a:p>
      </dgm:t>
    </dgm:pt>
    <dgm:pt modelId="{89213DA2-6E10-054D-8989-D93EB9B13B3A}">
      <dgm:prSet phldrT="[Text]"/>
      <dgm:spPr/>
      <dgm:t>
        <a:bodyPr/>
        <a:lstStyle/>
        <a:p>
          <a:r>
            <a:rPr lang="en-GB" dirty="0"/>
            <a:t>DMS</a:t>
          </a:r>
        </a:p>
      </dgm:t>
    </dgm:pt>
    <dgm:pt modelId="{56A8C46A-DA84-6848-ADD3-E287C904B283}" type="parTrans" cxnId="{3CA64373-CE4D-4C49-916F-FDA4DAB5E6FF}">
      <dgm:prSet/>
      <dgm:spPr/>
      <dgm:t>
        <a:bodyPr/>
        <a:lstStyle/>
        <a:p>
          <a:endParaRPr lang="en-GB"/>
        </a:p>
      </dgm:t>
    </dgm:pt>
    <dgm:pt modelId="{00CBF80E-A5EA-F94D-BE1C-82570C9551E0}" type="sibTrans" cxnId="{3CA64373-CE4D-4C49-916F-FDA4DAB5E6FF}">
      <dgm:prSet/>
      <dgm:spPr/>
      <dgm:t>
        <a:bodyPr/>
        <a:lstStyle/>
        <a:p>
          <a:endParaRPr lang="en-GB"/>
        </a:p>
      </dgm:t>
    </dgm:pt>
    <dgm:pt modelId="{9A7ABAA2-E6BC-F542-94CB-96FD4925B653}">
      <dgm:prSet phldrT="[Text]"/>
      <dgm:spPr/>
      <dgm:t>
        <a:bodyPr/>
        <a:lstStyle/>
        <a:p>
          <a:r>
            <a:rPr lang="en-GB" dirty="0"/>
            <a:t>SSMA</a:t>
          </a:r>
        </a:p>
      </dgm:t>
    </dgm:pt>
    <dgm:pt modelId="{9A9AE3DE-2C42-C146-BE22-25DD2AF4C29D}" type="parTrans" cxnId="{3611687C-244E-624F-8FC0-0FBA8EC6FB6C}">
      <dgm:prSet/>
      <dgm:spPr/>
      <dgm:t>
        <a:bodyPr/>
        <a:lstStyle/>
        <a:p>
          <a:endParaRPr lang="en-GB"/>
        </a:p>
      </dgm:t>
    </dgm:pt>
    <dgm:pt modelId="{66F20BE2-D0A6-314F-8D54-87F2DBBA61E3}" type="sibTrans" cxnId="{3611687C-244E-624F-8FC0-0FBA8EC6FB6C}">
      <dgm:prSet/>
      <dgm:spPr/>
      <dgm:t>
        <a:bodyPr/>
        <a:lstStyle/>
        <a:p>
          <a:endParaRPr lang="en-GB"/>
        </a:p>
      </dgm:t>
    </dgm:pt>
    <dgm:pt modelId="{A642A52D-53E5-B543-952C-93F77FD02433}">
      <dgm:prSet phldrT="[Text]"/>
      <dgm:spPr/>
      <dgm:t>
        <a:bodyPr/>
        <a:lstStyle/>
        <a:p>
          <a:r>
            <a:rPr lang="en-GB" dirty="0"/>
            <a:t>Azure SQL migration extension for Azure data Studio</a:t>
          </a:r>
        </a:p>
      </dgm:t>
    </dgm:pt>
    <dgm:pt modelId="{17F986F8-10A4-8B4C-AF84-FE5DD1A6C2C3}" type="parTrans" cxnId="{5984145A-E25E-D449-AD08-99DD2E4EE399}">
      <dgm:prSet/>
      <dgm:spPr/>
      <dgm:t>
        <a:bodyPr/>
        <a:lstStyle/>
        <a:p>
          <a:endParaRPr lang="en-GB"/>
        </a:p>
      </dgm:t>
    </dgm:pt>
    <dgm:pt modelId="{FBCC59B6-63CE-0741-A506-B9BED7799149}" type="sibTrans" cxnId="{5984145A-E25E-D449-AD08-99DD2E4EE399}">
      <dgm:prSet/>
      <dgm:spPr/>
      <dgm:t>
        <a:bodyPr/>
        <a:lstStyle/>
        <a:p>
          <a:endParaRPr lang="en-GB"/>
        </a:p>
      </dgm:t>
    </dgm:pt>
    <dgm:pt modelId="{231969B8-DC56-3941-9310-48ACCE133060}">
      <dgm:prSet phldrT="[Text]"/>
      <dgm:spPr/>
      <dgm:t>
        <a:bodyPr/>
        <a:lstStyle/>
        <a:p>
          <a:r>
            <a:rPr lang="en-GB" dirty="0">
              <a:solidFill>
                <a:schemeClr val="accent3"/>
              </a:solidFill>
            </a:rPr>
            <a:t>Azure Data Factory</a:t>
          </a:r>
        </a:p>
      </dgm:t>
    </dgm:pt>
    <dgm:pt modelId="{FAD6D229-07C4-7743-BC98-0C0FFE4F2E21}" type="parTrans" cxnId="{EE6DCB8A-EB79-EF40-869E-861B009FA61C}">
      <dgm:prSet/>
      <dgm:spPr/>
      <dgm:t>
        <a:bodyPr/>
        <a:lstStyle/>
        <a:p>
          <a:endParaRPr lang="en-GB"/>
        </a:p>
      </dgm:t>
    </dgm:pt>
    <dgm:pt modelId="{5AD7B5AB-8D69-9645-B9A7-B0D86A2D4DA9}" type="sibTrans" cxnId="{EE6DCB8A-EB79-EF40-869E-861B009FA61C}">
      <dgm:prSet/>
      <dgm:spPr/>
      <dgm:t>
        <a:bodyPr/>
        <a:lstStyle/>
        <a:p>
          <a:endParaRPr lang="en-GB"/>
        </a:p>
      </dgm:t>
    </dgm:pt>
    <dgm:pt modelId="{816F685C-6EE9-A04B-AC50-424E1AB1B9EF}">
      <dgm:prSet phldrT="[Text]"/>
      <dgm:spPr/>
      <dgm:t>
        <a:bodyPr/>
        <a:lstStyle/>
        <a:p>
          <a:r>
            <a:rPr lang="en-GB" dirty="0">
              <a:solidFill>
                <a:schemeClr val="accent3"/>
              </a:solidFill>
            </a:rPr>
            <a:t>Azure </a:t>
          </a:r>
          <a:r>
            <a:rPr lang="en-GB" dirty="0" err="1">
              <a:solidFill>
                <a:schemeClr val="accent3"/>
              </a:solidFill>
            </a:rPr>
            <a:t>DataBricks</a:t>
          </a:r>
          <a:endParaRPr lang="en-GB" dirty="0">
            <a:solidFill>
              <a:schemeClr val="accent3"/>
            </a:solidFill>
          </a:endParaRPr>
        </a:p>
      </dgm:t>
    </dgm:pt>
    <dgm:pt modelId="{95A47A6C-418F-434F-9A62-12AE3CF776B6}" type="parTrans" cxnId="{18D8389C-EB34-C242-80E3-A548638C6D22}">
      <dgm:prSet/>
      <dgm:spPr/>
      <dgm:t>
        <a:bodyPr/>
        <a:lstStyle/>
        <a:p>
          <a:endParaRPr lang="en-GB"/>
        </a:p>
      </dgm:t>
    </dgm:pt>
    <dgm:pt modelId="{4A42B85D-CAD7-A547-B842-C00C55817F8C}" type="sibTrans" cxnId="{18D8389C-EB34-C242-80E3-A548638C6D22}">
      <dgm:prSet/>
      <dgm:spPr/>
      <dgm:t>
        <a:bodyPr/>
        <a:lstStyle/>
        <a:p>
          <a:endParaRPr lang="en-GB"/>
        </a:p>
      </dgm:t>
    </dgm:pt>
    <dgm:pt modelId="{FFA3F4A7-C33E-EE48-A88F-09B2FC2992A4}">
      <dgm:prSet phldrT="[Text]"/>
      <dgm:spPr/>
      <dgm:t>
        <a:bodyPr/>
        <a:lstStyle/>
        <a:p>
          <a:r>
            <a:rPr lang="en-GB" dirty="0">
              <a:solidFill>
                <a:schemeClr val="accent3"/>
              </a:solidFill>
            </a:rPr>
            <a:t>Azure Migrate</a:t>
          </a:r>
        </a:p>
      </dgm:t>
    </dgm:pt>
    <dgm:pt modelId="{DDD5B9D9-B71B-4C49-B34C-A656A79BDB97}" type="parTrans" cxnId="{79DEB964-D514-5047-9BD3-D63AA8B936ED}">
      <dgm:prSet/>
      <dgm:spPr/>
      <dgm:t>
        <a:bodyPr/>
        <a:lstStyle/>
        <a:p>
          <a:endParaRPr lang="en-GB"/>
        </a:p>
      </dgm:t>
    </dgm:pt>
    <dgm:pt modelId="{60E8608B-49A4-154D-BB4E-1D09794C2F4F}" type="sibTrans" cxnId="{79DEB964-D514-5047-9BD3-D63AA8B936ED}">
      <dgm:prSet/>
      <dgm:spPr/>
      <dgm:t>
        <a:bodyPr/>
        <a:lstStyle/>
        <a:p>
          <a:endParaRPr lang="en-GB"/>
        </a:p>
      </dgm:t>
    </dgm:pt>
    <dgm:pt modelId="{ED0CA7BE-495F-0749-ACF1-2B9E3DC7B260}">
      <dgm:prSet phldrT="[Text]"/>
      <dgm:spPr/>
      <dgm:t>
        <a:bodyPr/>
        <a:lstStyle/>
        <a:p>
          <a:r>
            <a:rPr lang="en-GB" dirty="0"/>
            <a:t>DMA</a:t>
          </a:r>
        </a:p>
      </dgm:t>
    </dgm:pt>
    <dgm:pt modelId="{F61C548F-72D7-5748-B8AE-7F1C8518D794}" type="parTrans" cxnId="{DE9EC83D-C65E-5846-8614-0241285CA267}">
      <dgm:prSet/>
      <dgm:spPr/>
      <dgm:t>
        <a:bodyPr/>
        <a:lstStyle/>
        <a:p>
          <a:endParaRPr lang="en-GB"/>
        </a:p>
      </dgm:t>
    </dgm:pt>
    <dgm:pt modelId="{1F6B3003-758C-3A4B-AC92-FD68E07E5D36}" type="sibTrans" cxnId="{DE9EC83D-C65E-5846-8614-0241285CA267}">
      <dgm:prSet/>
      <dgm:spPr/>
      <dgm:t>
        <a:bodyPr/>
        <a:lstStyle/>
        <a:p>
          <a:endParaRPr lang="en-GB"/>
        </a:p>
      </dgm:t>
    </dgm:pt>
    <dgm:pt modelId="{1D3B6795-6829-2F4D-BE89-48B101925A3B}">
      <dgm:prSet phldrT="[Text]"/>
      <dgm:spPr/>
      <dgm:t>
        <a:bodyPr/>
        <a:lstStyle/>
        <a:p>
          <a:r>
            <a:rPr lang="en-GB" dirty="0">
              <a:solidFill>
                <a:schemeClr val="accent3"/>
              </a:solidFill>
            </a:rPr>
            <a:t>Azure </a:t>
          </a:r>
          <a:r>
            <a:rPr lang="en-GB" dirty="0" err="1">
              <a:solidFill>
                <a:schemeClr val="accent3"/>
              </a:solidFill>
            </a:rPr>
            <a:t>DataBox</a:t>
          </a:r>
          <a:endParaRPr lang="en-GB" dirty="0">
            <a:solidFill>
              <a:schemeClr val="accent3"/>
            </a:solidFill>
          </a:endParaRPr>
        </a:p>
      </dgm:t>
    </dgm:pt>
    <dgm:pt modelId="{542CFF68-1E34-9842-BB4A-7018FEC3D2EE}" type="parTrans" cxnId="{DDD82992-9CC3-AC43-BAA5-08009FFC1B07}">
      <dgm:prSet/>
      <dgm:spPr/>
      <dgm:t>
        <a:bodyPr/>
        <a:lstStyle/>
        <a:p>
          <a:endParaRPr lang="en-GB"/>
        </a:p>
      </dgm:t>
    </dgm:pt>
    <dgm:pt modelId="{5E2DD321-1AA4-C440-86F6-55AB4B340575}" type="sibTrans" cxnId="{DDD82992-9CC3-AC43-BAA5-08009FFC1B07}">
      <dgm:prSet/>
      <dgm:spPr/>
      <dgm:t>
        <a:bodyPr/>
        <a:lstStyle/>
        <a:p>
          <a:endParaRPr lang="en-GB"/>
        </a:p>
      </dgm:t>
    </dgm:pt>
    <dgm:pt modelId="{6FEA7FC6-B8E5-3E4D-8725-D064F8BAD84D}">
      <dgm:prSet phldrT="[Text]"/>
      <dgm:spPr/>
      <dgm:t>
        <a:bodyPr/>
        <a:lstStyle/>
        <a:p>
          <a:r>
            <a:rPr lang="en-GB" dirty="0">
              <a:solidFill>
                <a:schemeClr val="accent3"/>
              </a:solidFill>
            </a:rPr>
            <a:t>3</a:t>
          </a:r>
          <a:r>
            <a:rPr lang="en-GB" baseline="30000" dirty="0">
              <a:solidFill>
                <a:schemeClr val="accent3"/>
              </a:solidFill>
            </a:rPr>
            <a:t>rd</a:t>
          </a:r>
          <a:r>
            <a:rPr lang="en-GB" dirty="0">
              <a:solidFill>
                <a:schemeClr val="accent3"/>
              </a:solidFill>
            </a:rPr>
            <a:t> party/Partner tools</a:t>
          </a:r>
        </a:p>
      </dgm:t>
    </dgm:pt>
    <dgm:pt modelId="{6E1932D5-484A-9046-AB17-9900B08A4410}" type="parTrans" cxnId="{BFBF9F54-1718-F142-A41C-78F48E8C4A64}">
      <dgm:prSet/>
      <dgm:spPr/>
      <dgm:t>
        <a:bodyPr/>
        <a:lstStyle/>
        <a:p>
          <a:endParaRPr lang="en-GB"/>
        </a:p>
      </dgm:t>
    </dgm:pt>
    <dgm:pt modelId="{303BA378-FF94-1B47-A186-9C40817420CB}" type="sibTrans" cxnId="{BFBF9F54-1718-F142-A41C-78F48E8C4A64}">
      <dgm:prSet/>
      <dgm:spPr/>
      <dgm:t>
        <a:bodyPr/>
        <a:lstStyle/>
        <a:p>
          <a:endParaRPr lang="en-GB"/>
        </a:p>
      </dgm:t>
    </dgm:pt>
    <dgm:pt modelId="{83CFFA63-EB9F-6D40-B4D2-D86AE5BA7B9D}" type="pres">
      <dgm:prSet presAssocID="{F2211BEB-B3A4-D94D-B156-F3ED02F204A9}" presName="Name0" presStyleCnt="0">
        <dgm:presLayoutVars>
          <dgm:dir/>
          <dgm:animLvl val="lvl"/>
          <dgm:resizeHandles val="exact"/>
        </dgm:presLayoutVars>
      </dgm:prSet>
      <dgm:spPr/>
    </dgm:pt>
    <dgm:pt modelId="{FE7C804D-6BDB-8345-B798-44EAA89F1996}" type="pres">
      <dgm:prSet presAssocID="{99645624-8D12-FA49-8E96-D9D643A6D110}" presName="composite" presStyleCnt="0"/>
      <dgm:spPr/>
    </dgm:pt>
    <dgm:pt modelId="{D59795E3-31FF-4B49-BCA2-DBEAA179ADFF}" type="pres">
      <dgm:prSet presAssocID="{99645624-8D12-FA49-8E96-D9D643A6D11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CFD6016-DCE0-6948-A3DF-F1F5E379A103}" type="pres">
      <dgm:prSet presAssocID="{99645624-8D12-FA49-8E96-D9D643A6D110}" presName="desTx" presStyleLbl="alignAccFollowNode1" presStyleIdx="0" presStyleCnt="2">
        <dgm:presLayoutVars>
          <dgm:bulletEnabled val="1"/>
        </dgm:presLayoutVars>
      </dgm:prSet>
      <dgm:spPr/>
    </dgm:pt>
    <dgm:pt modelId="{D0057FCC-AC43-D94E-80B0-E7EAF132E64C}" type="pres">
      <dgm:prSet presAssocID="{34605D98-25D7-D645-99E8-76417CA64F31}" presName="space" presStyleCnt="0"/>
      <dgm:spPr/>
    </dgm:pt>
    <dgm:pt modelId="{BA638E4C-5B98-D24D-B2C7-7B264BDAFA3C}" type="pres">
      <dgm:prSet presAssocID="{C7FF60ED-E401-7E44-A9B9-93F5BCD3AEDB}" presName="composite" presStyleCnt="0"/>
      <dgm:spPr/>
    </dgm:pt>
    <dgm:pt modelId="{42F58048-44DE-8A4A-AF9E-0157B1CCB167}" type="pres">
      <dgm:prSet presAssocID="{C7FF60ED-E401-7E44-A9B9-93F5BCD3AED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811DF81-3D56-7446-8651-973A299339E3}" type="pres">
      <dgm:prSet presAssocID="{C7FF60ED-E401-7E44-A9B9-93F5BCD3AEDB}" presName="desTx" presStyleLbl="alignAccFollowNode1" presStyleIdx="1" presStyleCnt="2" custLinFactNeighborX="22904" custLinFactNeighborY="1401">
        <dgm:presLayoutVars>
          <dgm:bulletEnabled val="1"/>
        </dgm:presLayoutVars>
      </dgm:prSet>
      <dgm:spPr/>
    </dgm:pt>
  </dgm:ptLst>
  <dgm:cxnLst>
    <dgm:cxn modelId="{989AD914-E129-854B-B1AD-F602D94EE693}" type="presOf" srcId="{FFA3F4A7-C33E-EE48-A88F-09B2FC2992A4}" destId="{B811DF81-3D56-7446-8651-973A299339E3}" srcOrd="0" destOrd="4" presId="urn:microsoft.com/office/officeart/2005/8/layout/hList1"/>
    <dgm:cxn modelId="{1EB2F414-CD20-2344-9501-B538AD378F07}" type="presOf" srcId="{F2211BEB-B3A4-D94D-B156-F3ED02F204A9}" destId="{83CFFA63-EB9F-6D40-B4D2-D86AE5BA7B9D}" srcOrd="0" destOrd="0" presId="urn:microsoft.com/office/officeart/2005/8/layout/hList1"/>
    <dgm:cxn modelId="{D437D42F-644F-1B40-BD09-F43AF85563FA}" srcId="{99645624-8D12-FA49-8E96-D9D643A6D110}" destId="{9F4EA6E0-65DB-6D4E-ABC1-4815711F723F}" srcOrd="2" destOrd="0" parTransId="{2BD4C2A7-AC98-8C47-A9FE-2017D3AFFA4F}" sibTransId="{8D26D428-8402-924B-897E-52747155D5F9}"/>
    <dgm:cxn modelId="{D4554A33-9AAE-6847-9DC9-B004C1B86CE8}" type="presOf" srcId="{9A7ABAA2-E6BC-F542-94CB-96FD4925B653}" destId="{B811DF81-3D56-7446-8651-973A299339E3}" srcOrd="0" destOrd="2" presId="urn:microsoft.com/office/officeart/2005/8/layout/hList1"/>
    <dgm:cxn modelId="{DE9EC83D-C65E-5846-8614-0241285CA267}" srcId="{C7FF60ED-E401-7E44-A9B9-93F5BCD3AEDB}" destId="{ED0CA7BE-495F-0749-ACF1-2B9E3DC7B260}" srcOrd="0" destOrd="0" parTransId="{F61C548F-72D7-5748-B8AE-7F1C8518D794}" sibTransId="{1F6B3003-758C-3A4B-AC92-FD68E07E5D36}"/>
    <dgm:cxn modelId="{4860B046-5100-434C-BCEB-5970CEA0ABF2}" type="presOf" srcId="{7BA7CA7E-7627-F74A-8A4A-1EA88A4E7F12}" destId="{4CFD6016-DCE0-6948-A3DF-F1F5E379A103}" srcOrd="0" destOrd="1" presId="urn:microsoft.com/office/officeart/2005/8/layout/hList1"/>
    <dgm:cxn modelId="{A0C27251-D192-CA4B-BC90-F7C170B86D3C}" type="presOf" srcId="{816F685C-6EE9-A04B-AC50-424E1AB1B9EF}" destId="{B811DF81-3D56-7446-8651-973A299339E3}" srcOrd="0" destOrd="6" presId="urn:microsoft.com/office/officeart/2005/8/layout/hList1"/>
    <dgm:cxn modelId="{90F78551-D098-934E-A6A6-AA7BC87E0EE4}" type="presOf" srcId="{C7FF60ED-E401-7E44-A9B9-93F5BCD3AEDB}" destId="{42F58048-44DE-8A4A-AF9E-0157B1CCB167}" srcOrd="0" destOrd="0" presId="urn:microsoft.com/office/officeart/2005/8/layout/hList1"/>
    <dgm:cxn modelId="{197FB551-474D-EA42-9113-A3A669003A0D}" type="presOf" srcId="{6FEA7FC6-B8E5-3E4D-8725-D064F8BAD84D}" destId="{B811DF81-3D56-7446-8651-973A299339E3}" srcOrd="0" destOrd="8" presId="urn:microsoft.com/office/officeart/2005/8/layout/hList1"/>
    <dgm:cxn modelId="{BFBF9F54-1718-F142-A41C-78F48E8C4A64}" srcId="{C7FF60ED-E401-7E44-A9B9-93F5BCD3AEDB}" destId="{6FEA7FC6-B8E5-3E4D-8725-D064F8BAD84D}" srcOrd="8" destOrd="0" parTransId="{6E1932D5-484A-9046-AB17-9900B08A4410}" sibTransId="{303BA378-FF94-1B47-A186-9C40817420CB}"/>
    <dgm:cxn modelId="{5984145A-E25E-D449-AD08-99DD2E4EE399}" srcId="{C7FF60ED-E401-7E44-A9B9-93F5BCD3AEDB}" destId="{A642A52D-53E5-B543-952C-93F77FD02433}" srcOrd="3" destOrd="0" parTransId="{17F986F8-10A4-8B4C-AF84-FE5DD1A6C2C3}" sibTransId="{FBCC59B6-63CE-0741-A506-B9BED7799149}"/>
    <dgm:cxn modelId="{2D1BA65C-1CA9-1B49-92C9-19103C900CA7}" type="presOf" srcId="{9F4EA6E0-65DB-6D4E-ABC1-4815711F723F}" destId="{4CFD6016-DCE0-6948-A3DF-F1F5E379A103}" srcOrd="0" destOrd="2" presId="urn:microsoft.com/office/officeart/2005/8/layout/hList1"/>
    <dgm:cxn modelId="{79DEB964-D514-5047-9BD3-D63AA8B936ED}" srcId="{C7FF60ED-E401-7E44-A9B9-93F5BCD3AEDB}" destId="{FFA3F4A7-C33E-EE48-A88F-09B2FC2992A4}" srcOrd="4" destOrd="0" parTransId="{DDD5B9D9-B71B-4C49-B34C-A656A79BDB97}" sibTransId="{60E8608B-49A4-154D-BB4E-1D09794C2F4F}"/>
    <dgm:cxn modelId="{3CA64373-CE4D-4C49-916F-FDA4DAB5E6FF}" srcId="{C7FF60ED-E401-7E44-A9B9-93F5BCD3AEDB}" destId="{89213DA2-6E10-054D-8989-D93EB9B13B3A}" srcOrd="1" destOrd="0" parTransId="{56A8C46A-DA84-6848-ADD3-E287C904B283}" sibTransId="{00CBF80E-A5EA-F94D-BE1C-82570C9551E0}"/>
    <dgm:cxn modelId="{FDBDDA7A-0D65-2E46-824C-722D51EA4508}" type="presOf" srcId="{89213DA2-6E10-054D-8989-D93EB9B13B3A}" destId="{B811DF81-3D56-7446-8651-973A299339E3}" srcOrd="0" destOrd="1" presId="urn:microsoft.com/office/officeart/2005/8/layout/hList1"/>
    <dgm:cxn modelId="{3611687C-244E-624F-8FC0-0FBA8EC6FB6C}" srcId="{C7FF60ED-E401-7E44-A9B9-93F5BCD3AEDB}" destId="{9A7ABAA2-E6BC-F542-94CB-96FD4925B653}" srcOrd="2" destOrd="0" parTransId="{9A9AE3DE-2C42-C146-BE22-25DD2AF4C29D}" sibTransId="{66F20BE2-D0A6-314F-8D54-87F2DBBA61E3}"/>
    <dgm:cxn modelId="{58409083-011F-8747-87A8-1FD8B7609667}" type="presOf" srcId="{1D3B6795-6829-2F4D-BE89-48B101925A3B}" destId="{B811DF81-3D56-7446-8651-973A299339E3}" srcOrd="0" destOrd="7" presId="urn:microsoft.com/office/officeart/2005/8/layout/hList1"/>
    <dgm:cxn modelId="{3FAE1487-1B27-0043-B725-D44574612F04}" type="presOf" srcId="{F0E02FDE-1D80-854F-A981-BA4BCD54A6E5}" destId="{4CFD6016-DCE0-6948-A3DF-F1F5E379A103}" srcOrd="0" destOrd="0" presId="urn:microsoft.com/office/officeart/2005/8/layout/hList1"/>
    <dgm:cxn modelId="{B7618288-FCED-5545-B259-711C0B12AEE3}" srcId="{F2211BEB-B3A4-D94D-B156-F3ED02F204A9}" destId="{99645624-8D12-FA49-8E96-D9D643A6D110}" srcOrd="0" destOrd="0" parTransId="{0CC08E62-0F24-B141-859D-B3E1CF0328F6}" sibTransId="{34605D98-25D7-D645-99E8-76417CA64F31}"/>
    <dgm:cxn modelId="{EE6DCB8A-EB79-EF40-869E-861B009FA61C}" srcId="{C7FF60ED-E401-7E44-A9B9-93F5BCD3AEDB}" destId="{231969B8-DC56-3941-9310-48ACCE133060}" srcOrd="5" destOrd="0" parTransId="{FAD6D229-07C4-7743-BC98-0C0FFE4F2E21}" sibTransId="{5AD7B5AB-8D69-9645-B9A7-B0D86A2D4DA9}"/>
    <dgm:cxn modelId="{DDD82992-9CC3-AC43-BAA5-08009FFC1B07}" srcId="{C7FF60ED-E401-7E44-A9B9-93F5BCD3AEDB}" destId="{1D3B6795-6829-2F4D-BE89-48B101925A3B}" srcOrd="7" destOrd="0" parTransId="{542CFF68-1E34-9842-BB4A-7018FEC3D2EE}" sibTransId="{5E2DD321-1AA4-C440-86F6-55AB4B340575}"/>
    <dgm:cxn modelId="{18D8389C-EB34-C242-80E3-A548638C6D22}" srcId="{C7FF60ED-E401-7E44-A9B9-93F5BCD3AEDB}" destId="{816F685C-6EE9-A04B-AC50-424E1AB1B9EF}" srcOrd="6" destOrd="0" parTransId="{95A47A6C-418F-434F-9A62-12AE3CF776B6}" sibTransId="{4A42B85D-CAD7-A547-B842-C00C55817F8C}"/>
    <dgm:cxn modelId="{06D1FBB5-F763-3248-A3CE-D7F41B543C2E}" type="presOf" srcId="{231969B8-DC56-3941-9310-48ACCE133060}" destId="{B811DF81-3D56-7446-8651-973A299339E3}" srcOrd="0" destOrd="5" presId="urn:microsoft.com/office/officeart/2005/8/layout/hList1"/>
    <dgm:cxn modelId="{AEB212BE-2679-2948-8BD3-7A5F93986482}" srcId="{F2211BEB-B3A4-D94D-B156-F3ED02F204A9}" destId="{C7FF60ED-E401-7E44-A9B9-93F5BCD3AEDB}" srcOrd="1" destOrd="0" parTransId="{F4CC2DA9-7EAF-7C43-BA5E-922730898C46}" sibTransId="{E49DE068-ED6E-A941-A767-B79472660885}"/>
    <dgm:cxn modelId="{105F12C8-F977-BA4C-BFA1-0C539F0ECE65}" type="presOf" srcId="{ED0CA7BE-495F-0749-ACF1-2B9E3DC7B260}" destId="{B811DF81-3D56-7446-8651-973A299339E3}" srcOrd="0" destOrd="0" presId="urn:microsoft.com/office/officeart/2005/8/layout/hList1"/>
    <dgm:cxn modelId="{7E9EC9D8-99A0-F848-B26E-DDB6CDCD69D8}" srcId="{99645624-8D12-FA49-8E96-D9D643A6D110}" destId="{F0E02FDE-1D80-854F-A981-BA4BCD54A6E5}" srcOrd="0" destOrd="0" parTransId="{BFDB710A-C5A1-E348-88EF-BA895D02C871}" sibTransId="{DAF8A054-F798-9B42-B13B-4D34CE4C6FDF}"/>
    <dgm:cxn modelId="{095D71DB-BBF1-2A4B-B5EE-CC75D548E306}" srcId="{99645624-8D12-FA49-8E96-D9D643A6D110}" destId="{7BA7CA7E-7627-F74A-8A4A-1EA88A4E7F12}" srcOrd="1" destOrd="0" parTransId="{988177B1-F1E7-2248-97B9-DF46234BCAB9}" sibTransId="{8EEB9124-6ED8-CD48-904A-7A8395DD414C}"/>
    <dgm:cxn modelId="{C2499CE3-1D96-5749-A764-F03DF1729B39}" type="presOf" srcId="{99645624-8D12-FA49-8E96-D9D643A6D110}" destId="{D59795E3-31FF-4B49-BCA2-DBEAA179ADFF}" srcOrd="0" destOrd="0" presId="urn:microsoft.com/office/officeart/2005/8/layout/hList1"/>
    <dgm:cxn modelId="{D382E4FF-E853-E049-A429-3B592B03223A}" type="presOf" srcId="{A642A52D-53E5-B543-952C-93F77FD02433}" destId="{B811DF81-3D56-7446-8651-973A299339E3}" srcOrd="0" destOrd="3" presId="urn:microsoft.com/office/officeart/2005/8/layout/hList1"/>
    <dgm:cxn modelId="{AB44A7B0-F7D4-E548-BAD2-A94EF6EDB1FF}" type="presParOf" srcId="{83CFFA63-EB9F-6D40-B4D2-D86AE5BA7B9D}" destId="{FE7C804D-6BDB-8345-B798-44EAA89F1996}" srcOrd="0" destOrd="0" presId="urn:microsoft.com/office/officeart/2005/8/layout/hList1"/>
    <dgm:cxn modelId="{D343C0CE-F859-F147-8227-36B7CFF78D2F}" type="presParOf" srcId="{FE7C804D-6BDB-8345-B798-44EAA89F1996}" destId="{D59795E3-31FF-4B49-BCA2-DBEAA179ADFF}" srcOrd="0" destOrd="0" presId="urn:microsoft.com/office/officeart/2005/8/layout/hList1"/>
    <dgm:cxn modelId="{A6CBBE7D-F564-CA4A-B478-F81C5FA5C24B}" type="presParOf" srcId="{FE7C804D-6BDB-8345-B798-44EAA89F1996}" destId="{4CFD6016-DCE0-6948-A3DF-F1F5E379A103}" srcOrd="1" destOrd="0" presId="urn:microsoft.com/office/officeart/2005/8/layout/hList1"/>
    <dgm:cxn modelId="{40D86859-4E44-1146-ACE9-4CD1FCF58361}" type="presParOf" srcId="{83CFFA63-EB9F-6D40-B4D2-D86AE5BA7B9D}" destId="{D0057FCC-AC43-D94E-80B0-E7EAF132E64C}" srcOrd="1" destOrd="0" presId="urn:microsoft.com/office/officeart/2005/8/layout/hList1"/>
    <dgm:cxn modelId="{5C924247-4D5F-3F43-8811-BCBE2CD00C7E}" type="presParOf" srcId="{83CFFA63-EB9F-6D40-B4D2-D86AE5BA7B9D}" destId="{BA638E4C-5B98-D24D-B2C7-7B264BDAFA3C}" srcOrd="2" destOrd="0" presId="urn:microsoft.com/office/officeart/2005/8/layout/hList1"/>
    <dgm:cxn modelId="{0F69964B-B487-D549-801A-D9461FD991EB}" type="presParOf" srcId="{BA638E4C-5B98-D24D-B2C7-7B264BDAFA3C}" destId="{42F58048-44DE-8A4A-AF9E-0157B1CCB167}" srcOrd="0" destOrd="0" presId="urn:microsoft.com/office/officeart/2005/8/layout/hList1"/>
    <dgm:cxn modelId="{3DD7883C-A94F-7644-93CD-06F545CE238C}" type="presParOf" srcId="{BA638E4C-5B98-D24D-B2C7-7B264BDAFA3C}" destId="{B811DF81-3D56-7446-8651-973A299339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707C8-7409-8741-9BF8-3E3B6331CC1C}">
      <dsp:nvSpPr>
        <dsp:cNvPr id="0" name=""/>
        <dsp:cNvSpPr/>
      </dsp:nvSpPr>
      <dsp:spPr>
        <a:xfrm>
          <a:off x="0" y="0"/>
          <a:ext cx="110754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FC392-4D17-1949-9D91-3284C4C2DD72}">
      <dsp:nvSpPr>
        <dsp:cNvPr id="0" name=""/>
        <dsp:cNvSpPr/>
      </dsp:nvSpPr>
      <dsp:spPr>
        <a:xfrm>
          <a:off x="0" y="0"/>
          <a:ext cx="11075436" cy="61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0"/>
            <a:t>Dad of 2 little princess </a:t>
          </a:r>
          <a:r>
            <a:rPr lang="en-IN" sz="2600" kern="1200" baseline="0">
              <a:sym typeface="Wingdings" pitchFamily="2" charset="2"/>
            </a:rPr>
            <a:t></a:t>
          </a:r>
          <a:r>
            <a:rPr lang="en-IN" sz="2600" kern="1200" baseline="0"/>
            <a:t> </a:t>
          </a:r>
          <a:endParaRPr lang="en-IN" sz="2600" kern="1200"/>
        </a:p>
      </dsp:txBody>
      <dsp:txXfrm>
        <a:off x="0" y="0"/>
        <a:ext cx="11075436" cy="612377"/>
      </dsp:txXfrm>
    </dsp:sp>
    <dsp:sp modelId="{23B77210-AC8F-C340-8F12-0D744C95DC82}">
      <dsp:nvSpPr>
        <dsp:cNvPr id="0" name=""/>
        <dsp:cNvSpPr/>
      </dsp:nvSpPr>
      <dsp:spPr>
        <a:xfrm>
          <a:off x="0" y="612377"/>
          <a:ext cx="110754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F3EF8-87A2-6E47-83E9-E890C9613C2A}">
      <dsp:nvSpPr>
        <dsp:cNvPr id="0" name=""/>
        <dsp:cNvSpPr/>
      </dsp:nvSpPr>
      <dsp:spPr>
        <a:xfrm>
          <a:off x="0" y="612377"/>
          <a:ext cx="11075436" cy="61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0" dirty="0"/>
            <a:t>Cloud Solution Architect at Maersk Technology Centre, Bengaluru</a:t>
          </a:r>
          <a:endParaRPr lang="en-IN" sz="2600" kern="1200" dirty="0"/>
        </a:p>
      </dsp:txBody>
      <dsp:txXfrm>
        <a:off x="0" y="612377"/>
        <a:ext cx="11075436" cy="612377"/>
      </dsp:txXfrm>
    </dsp:sp>
    <dsp:sp modelId="{B366B022-89BA-8F43-9ED1-9F75E4B93026}">
      <dsp:nvSpPr>
        <dsp:cNvPr id="0" name=""/>
        <dsp:cNvSpPr/>
      </dsp:nvSpPr>
      <dsp:spPr>
        <a:xfrm>
          <a:off x="0" y="1224755"/>
          <a:ext cx="110754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396B-4CD9-6D4E-8BCB-E78165F94F96}">
      <dsp:nvSpPr>
        <dsp:cNvPr id="0" name=""/>
        <dsp:cNvSpPr/>
      </dsp:nvSpPr>
      <dsp:spPr>
        <a:xfrm>
          <a:off x="0" y="1224755"/>
          <a:ext cx="11075436" cy="61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0" dirty="0"/>
            <a:t>Microsoft MVP – Developer Technologies since 2016</a:t>
          </a:r>
          <a:endParaRPr lang="en-IN" sz="2600" kern="1200" dirty="0"/>
        </a:p>
      </dsp:txBody>
      <dsp:txXfrm>
        <a:off x="0" y="1224755"/>
        <a:ext cx="11075436" cy="612377"/>
      </dsp:txXfrm>
    </dsp:sp>
    <dsp:sp modelId="{BBB2CDDF-5982-1A46-B905-1C1FD9FC6E2A}">
      <dsp:nvSpPr>
        <dsp:cNvPr id="0" name=""/>
        <dsp:cNvSpPr/>
      </dsp:nvSpPr>
      <dsp:spPr>
        <a:xfrm>
          <a:off x="0" y="1837132"/>
          <a:ext cx="110754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44A38-2891-DC4C-9436-F5270A533172}">
      <dsp:nvSpPr>
        <dsp:cNvPr id="0" name=""/>
        <dsp:cNvSpPr/>
      </dsp:nvSpPr>
      <dsp:spPr>
        <a:xfrm>
          <a:off x="0" y="1837132"/>
          <a:ext cx="11075436" cy="61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0"/>
            <a:t>Member of .NET Foundation</a:t>
          </a:r>
          <a:endParaRPr lang="en-IN" sz="2600" kern="1200"/>
        </a:p>
      </dsp:txBody>
      <dsp:txXfrm>
        <a:off x="0" y="1837132"/>
        <a:ext cx="11075436" cy="612377"/>
      </dsp:txXfrm>
    </dsp:sp>
    <dsp:sp modelId="{E5F6D8AF-A16E-2043-A4CE-74CEAE66B533}">
      <dsp:nvSpPr>
        <dsp:cNvPr id="0" name=""/>
        <dsp:cNvSpPr/>
      </dsp:nvSpPr>
      <dsp:spPr>
        <a:xfrm>
          <a:off x="0" y="2449510"/>
          <a:ext cx="110754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2FF16-17F9-8A42-9DEA-7FBED212251E}">
      <dsp:nvSpPr>
        <dsp:cNvPr id="0" name=""/>
        <dsp:cNvSpPr/>
      </dsp:nvSpPr>
      <dsp:spPr>
        <a:xfrm>
          <a:off x="0" y="2449510"/>
          <a:ext cx="11075436" cy="61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0"/>
            <a:t>Twitter/GitHub - @svswaminathan</a:t>
          </a:r>
          <a:endParaRPr lang="en-IN" sz="2600" kern="1200"/>
        </a:p>
      </dsp:txBody>
      <dsp:txXfrm>
        <a:off x="0" y="2449510"/>
        <a:ext cx="11075436" cy="612377"/>
      </dsp:txXfrm>
    </dsp:sp>
    <dsp:sp modelId="{07093D1F-38B6-DA4C-B425-C0E4F82A514A}">
      <dsp:nvSpPr>
        <dsp:cNvPr id="0" name=""/>
        <dsp:cNvSpPr/>
      </dsp:nvSpPr>
      <dsp:spPr>
        <a:xfrm>
          <a:off x="0" y="3061888"/>
          <a:ext cx="110754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1B04C-C6EE-D84E-B478-243C1E90381A}">
      <dsp:nvSpPr>
        <dsp:cNvPr id="0" name=""/>
        <dsp:cNvSpPr/>
      </dsp:nvSpPr>
      <dsp:spPr>
        <a:xfrm>
          <a:off x="0" y="3061888"/>
          <a:ext cx="11075436" cy="61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0"/>
            <a:t>LinkedIn/YouTube – SwaminathanVetri</a:t>
          </a:r>
          <a:endParaRPr lang="en-IN" sz="2600" kern="1200"/>
        </a:p>
      </dsp:txBody>
      <dsp:txXfrm>
        <a:off x="0" y="3061888"/>
        <a:ext cx="11075436" cy="612377"/>
      </dsp:txXfrm>
    </dsp:sp>
    <dsp:sp modelId="{5C71C700-0477-1B48-9ABD-52BD66AA103C}">
      <dsp:nvSpPr>
        <dsp:cNvPr id="0" name=""/>
        <dsp:cNvSpPr/>
      </dsp:nvSpPr>
      <dsp:spPr>
        <a:xfrm>
          <a:off x="0" y="3674265"/>
          <a:ext cx="110754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4C5FE-9DF0-554F-801E-2FFCFAD5BB26}">
      <dsp:nvSpPr>
        <dsp:cNvPr id="0" name=""/>
        <dsp:cNvSpPr/>
      </dsp:nvSpPr>
      <dsp:spPr>
        <a:xfrm>
          <a:off x="0" y="3674265"/>
          <a:ext cx="11075436" cy="61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0"/>
            <a:t>Blog – </a:t>
          </a:r>
          <a:r>
            <a:rPr lang="en-IN" sz="2600" kern="1200" baseline="0">
              <a:hlinkClick xmlns:r="http://schemas.openxmlformats.org/officeDocument/2006/relationships" r:id="rId1"/>
            </a:rPr>
            <a:t>https://swaminathanvetri.in</a:t>
          </a:r>
          <a:endParaRPr lang="en-IN" sz="2600" kern="1200"/>
        </a:p>
      </dsp:txBody>
      <dsp:txXfrm>
        <a:off x="0" y="3674265"/>
        <a:ext cx="11075436" cy="612377"/>
      </dsp:txXfrm>
    </dsp:sp>
    <dsp:sp modelId="{6D2C50E3-5BAD-2B4A-8255-08FC8788DCD8}">
      <dsp:nvSpPr>
        <dsp:cNvPr id="0" name=""/>
        <dsp:cNvSpPr/>
      </dsp:nvSpPr>
      <dsp:spPr>
        <a:xfrm>
          <a:off x="0" y="4286643"/>
          <a:ext cx="110754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68A47-A46B-EE41-A579-DDE349B7C4CC}">
      <dsp:nvSpPr>
        <dsp:cNvPr id="0" name=""/>
        <dsp:cNvSpPr/>
      </dsp:nvSpPr>
      <dsp:spPr>
        <a:xfrm>
          <a:off x="0" y="4286643"/>
          <a:ext cx="11075436" cy="61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0"/>
            <a:t>Photography, Travelling, Blogging, Home automation</a:t>
          </a:r>
          <a:endParaRPr lang="en-IN" sz="2600" kern="1200"/>
        </a:p>
      </dsp:txBody>
      <dsp:txXfrm>
        <a:off x="0" y="4286643"/>
        <a:ext cx="11075436" cy="612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89835-CEA9-724F-BE61-653ABB387EEB}">
      <dsp:nvSpPr>
        <dsp:cNvPr id="0" name=""/>
        <dsp:cNvSpPr/>
      </dsp:nvSpPr>
      <dsp:spPr>
        <a:xfrm rot="10800000">
          <a:off x="2171058" y="1380"/>
          <a:ext cx="8180540" cy="4421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99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baseline="0"/>
            <a:t>Data Migration strategies</a:t>
          </a:r>
          <a:endParaRPr lang="en-IN" sz="1900" kern="1200"/>
        </a:p>
      </dsp:txBody>
      <dsp:txXfrm rot="10800000">
        <a:off x="2281604" y="1380"/>
        <a:ext cx="8069994" cy="442185"/>
      </dsp:txXfrm>
    </dsp:sp>
    <dsp:sp modelId="{C7104CEB-74DF-4C42-AECC-6A023D438493}">
      <dsp:nvSpPr>
        <dsp:cNvPr id="0" name=""/>
        <dsp:cNvSpPr/>
      </dsp:nvSpPr>
      <dsp:spPr>
        <a:xfrm>
          <a:off x="1949965" y="1380"/>
          <a:ext cx="442185" cy="44218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3A976-253B-D34C-AB0F-9D47AAB8B58E}">
      <dsp:nvSpPr>
        <dsp:cNvPr id="0" name=""/>
        <dsp:cNvSpPr/>
      </dsp:nvSpPr>
      <dsp:spPr>
        <a:xfrm rot="10800000">
          <a:off x="2171058" y="560486"/>
          <a:ext cx="8180540" cy="4421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99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baseline="0"/>
            <a:t>Data Migration Assessment</a:t>
          </a:r>
          <a:endParaRPr lang="en-IN" sz="1900" kern="1200"/>
        </a:p>
      </dsp:txBody>
      <dsp:txXfrm rot="10800000">
        <a:off x="2281604" y="560486"/>
        <a:ext cx="8069994" cy="442185"/>
      </dsp:txXfrm>
    </dsp:sp>
    <dsp:sp modelId="{EB630A1A-578D-1742-B6A2-7C409C64F357}">
      <dsp:nvSpPr>
        <dsp:cNvPr id="0" name=""/>
        <dsp:cNvSpPr/>
      </dsp:nvSpPr>
      <dsp:spPr>
        <a:xfrm>
          <a:off x="1949965" y="560486"/>
          <a:ext cx="442185" cy="44218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8BA29-EA45-9E46-A1F6-196417B94502}">
      <dsp:nvSpPr>
        <dsp:cNvPr id="0" name=""/>
        <dsp:cNvSpPr/>
      </dsp:nvSpPr>
      <dsp:spPr>
        <a:xfrm rot="10800000">
          <a:off x="2171058" y="1119593"/>
          <a:ext cx="8180540" cy="4421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99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baseline="0" dirty="0"/>
            <a:t>Data Migration tools &amp; technologies</a:t>
          </a:r>
          <a:endParaRPr lang="en-IN" sz="1900" kern="1200" dirty="0"/>
        </a:p>
      </dsp:txBody>
      <dsp:txXfrm rot="10800000">
        <a:off x="2281604" y="1119593"/>
        <a:ext cx="8069994" cy="442185"/>
      </dsp:txXfrm>
    </dsp:sp>
    <dsp:sp modelId="{8B5A6DD5-E5F3-A14D-B0EA-16A836001982}">
      <dsp:nvSpPr>
        <dsp:cNvPr id="0" name=""/>
        <dsp:cNvSpPr/>
      </dsp:nvSpPr>
      <dsp:spPr>
        <a:xfrm>
          <a:off x="1949965" y="1119593"/>
          <a:ext cx="442185" cy="44218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55CD3-B1C6-FA43-8C17-FB3AE96B2D64}">
      <dsp:nvSpPr>
        <dsp:cNvPr id="0" name=""/>
        <dsp:cNvSpPr/>
      </dsp:nvSpPr>
      <dsp:spPr>
        <a:xfrm rot="10800000">
          <a:off x="2171058" y="1678700"/>
          <a:ext cx="8180540" cy="4421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99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baseline="0"/>
            <a:t>Choosing the right DB on Azure PaaS</a:t>
          </a:r>
          <a:endParaRPr lang="en-IN" sz="1900" kern="1200"/>
        </a:p>
      </dsp:txBody>
      <dsp:txXfrm rot="10800000">
        <a:off x="2281604" y="1678700"/>
        <a:ext cx="8069994" cy="442185"/>
      </dsp:txXfrm>
    </dsp:sp>
    <dsp:sp modelId="{F8E134BD-667D-974E-B328-86ED894A9A5C}">
      <dsp:nvSpPr>
        <dsp:cNvPr id="0" name=""/>
        <dsp:cNvSpPr/>
      </dsp:nvSpPr>
      <dsp:spPr>
        <a:xfrm>
          <a:off x="1949965" y="1678700"/>
          <a:ext cx="442185" cy="44218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B5A56-0AD0-E343-B3CC-518B460E4DE1}">
      <dsp:nvSpPr>
        <dsp:cNvPr id="0" name=""/>
        <dsp:cNvSpPr/>
      </dsp:nvSpPr>
      <dsp:spPr>
        <a:xfrm rot="10800000">
          <a:off x="2171058" y="2237807"/>
          <a:ext cx="8180540" cy="4421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99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baseline="0"/>
            <a:t>Choosing the right networking options</a:t>
          </a:r>
          <a:endParaRPr lang="en-IN" sz="1900" kern="1200"/>
        </a:p>
      </dsp:txBody>
      <dsp:txXfrm rot="10800000">
        <a:off x="2281604" y="2237807"/>
        <a:ext cx="8069994" cy="442185"/>
      </dsp:txXfrm>
    </dsp:sp>
    <dsp:sp modelId="{50E43592-1F90-874B-BC26-41FD8A63C81C}">
      <dsp:nvSpPr>
        <dsp:cNvPr id="0" name=""/>
        <dsp:cNvSpPr/>
      </dsp:nvSpPr>
      <dsp:spPr>
        <a:xfrm>
          <a:off x="1949965" y="2237807"/>
          <a:ext cx="442185" cy="44218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4F1FC-5B7C-D943-A6BC-77EC13C977B7}">
      <dsp:nvSpPr>
        <dsp:cNvPr id="0" name=""/>
        <dsp:cNvSpPr/>
      </dsp:nvSpPr>
      <dsp:spPr>
        <a:xfrm rot="10800000">
          <a:off x="2171058" y="2796914"/>
          <a:ext cx="8180540" cy="4421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99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baseline="0"/>
            <a:t>Putting it all together</a:t>
          </a:r>
          <a:endParaRPr lang="en-IN" sz="1900" kern="1200"/>
        </a:p>
      </dsp:txBody>
      <dsp:txXfrm rot="10800000">
        <a:off x="2281604" y="2796914"/>
        <a:ext cx="8069994" cy="442185"/>
      </dsp:txXfrm>
    </dsp:sp>
    <dsp:sp modelId="{D3368819-8DDE-2C47-983F-5CB6CBB8F7CA}">
      <dsp:nvSpPr>
        <dsp:cNvPr id="0" name=""/>
        <dsp:cNvSpPr/>
      </dsp:nvSpPr>
      <dsp:spPr>
        <a:xfrm>
          <a:off x="1949965" y="2796914"/>
          <a:ext cx="442185" cy="44218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18489-6E6E-1346-9A4E-6754781DF734}">
      <dsp:nvSpPr>
        <dsp:cNvPr id="0" name=""/>
        <dsp:cNvSpPr/>
      </dsp:nvSpPr>
      <dsp:spPr>
        <a:xfrm rot="10800000">
          <a:off x="2171058" y="3356020"/>
          <a:ext cx="8180540" cy="4421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99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baseline="0"/>
            <a:t>Tips, Gotchas from real world migration experiences</a:t>
          </a:r>
          <a:endParaRPr lang="en-IN" sz="1900" kern="1200"/>
        </a:p>
      </dsp:txBody>
      <dsp:txXfrm rot="10800000">
        <a:off x="2281604" y="3356020"/>
        <a:ext cx="8069994" cy="442185"/>
      </dsp:txXfrm>
    </dsp:sp>
    <dsp:sp modelId="{28E8B209-1CCA-4245-B5FC-EED33B212447}">
      <dsp:nvSpPr>
        <dsp:cNvPr id="0" name=""/>
        <dsp:cNvSpPr/>
      </dsp:nvSpPr>
      <dsp:spPr>
        <a:xfrm>
          <a:off x="1949965" y="3356020"/>
          <a:ext cx="442185" cy="44218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84E8E-50DE-BF40-A753-2CEE94F2437F}">
      <dsp:nvSpPr>
        <dsp:cNvPr id="0" name=""/>
        <dsp:cNvSpPr/>
      </dsp:nvSpPr>
      <dsp:spPr>
        <a:xfrm rot="10800000">
          <a:off x="2171058" y="3915127"/>
          <a:ext cx="8180540" cy="4421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99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baseline="0"/>
            <a:t>Learning Resources </a:t>
          </a:r>
          <a:endParaRPr lang="en-IN" sz="1900" kern="1200"/>
        </a:p>
      </dsp:txBody>
      <dsp:txXfrm rot="10800000">
        <a:off x="2281604" y="3915127"/>
        <a:ext cx="8069994" cy="442185"/>
      </dsp:txXfrm>
    </dsp:sp>
    <dsp:sp modelId="{38FC0D64-295B-1C45-B87E-AD040FEC58A0}">
      <dsp:nvSpPr>
        <dsp:cNvPr id="0" name=""/>
        <dsp:cNvSpPr/>
      </dsp:nvSpPr>
      <dsp:spPr>
        <a:xfrm>
          <a:off x="1949965" y="3915127"/>
          <a:ext cx="442185" cy="44218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3674A-0F8C-924E-8E03-BEC7D8C0A266}">
      <dsp:nvSpPr>
        <dsp:cNvPr id="0" name=""/>
        <dsp:cNvSpPr/>
      </dsp:nvSpPr>
      <dsp:spPr>
        <a:xfrm rot="3370155">
          <a:off x="4617315" y="4368184"/>
          <a:ext cx="1781255" cy="23466"/>
        </a:xfrm>
        <a:custGeom>
          <a:avLst/>
          <a:gdLst/>
          <a:ahLst/>
          <a:cxnLst/>
          <a:rect l="0" t="0" r="0" b="0"/>
          <a:pathLst>
            <a:path>
              <a:moveTo>
                <a:pt x="0" y="11733"/>
              </a:moveTo>
              <a:lnTo>
                <a:pt x="1781255" y="1173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1C9D1-EA45-C648-A363-ADD7A3CBBD2D}">
      <dsp:nvSpPr>
        <dsp:cNvPr id="0" name=""/>
        <dsp:cNvSpPr/>
      </dsp:nvSpPr>
      <dsp:spPr>
        <a:xfrm rot="1739346">
          <a:off x="5111388" y="3746066"/>
          <a:ext cx="1598750" cy="23466"/>
        </a:xfrm>
        <a:custGeom>
          <a:avLst/>
          <a:gdLst/>
          <a:ahLst/>
          <a:cxnLst/>
          <a:rect l="0" t="0" r="0" b="0"/>
          <a:pathLst>
            <a:path>
              <a:moveTo>
                <a:pt x="0" y="11733"/>
              </a:moveTo>
              <a:lnTo>
                <a:pt x="1598750" y="1173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0AB41-B4D7-0C41-84EA-50495B5E0991}">
      <dsp:nvSpPr>
        <dsp:cNvPr id="0" name=""/>
        <dsp:cNvSpPr/>
      </dsp:nvSpPr>
      <dsp:spPr>
        <a:xfrm>
          <a:off x="5211540" y="3023566"/>
          <a:ext cx="1604246" cy="23466"/>
        </a:xfrm>
        <a:custGeom>
          <a:avLst/>
          <a:gdLst/>
          <a:ahLst/>
          <a:cxnLst/>
          <a:rect l="0" t="0" r="0" b="0"/>
          <a:pathLst>
            <a:path>
              <a:moveTo>
                <a:pt x="0" y="11733"/>
              </a:moveTo>
              <a:lnTo>
                <a:pt x="1604246" y="1173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1ED30-D157-8640-816D-A303B2043212}">
      <dsp:nvSpPr>
        <dsp:cNvPr id="0" name=""/>
        <dsp:cNvSpPr/>
      </dsp:nvSpPr>
      <dsp:spPr>
        <a:xfrm rot="19860654">
          <a:off x="5111388" y="2301066"/>
          <a:ext cx="1598750" cy="23466"/>
        </a:xfrm>
        <a:custGeom>
          <a:avLst/>
          <a:gdLst/>
          <a:ahLst/>
          <a:cxnLst/>
          <a:rect l="0" t="0" r="0" b="0"/>
          <a:pathLst>
            <a:path>
              <a:moveTo>
                <a:pt x="0" y="11733"/>
              </a:moveTo>
              <a:lnTo>
                <a:pt x="1598750" y="1173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EF6A3-53F9-024E-B67D-778A270EB363}">
      <dsp:nvSpPr>
        <dsp:cNvPr id="0" name=""/>
        <dsp:cNvSpPr/>
      </dsp:nvSpPr>
      <dsp:spPr>
        <a:xfrm rot="18229845">
          <a:off x="4617315" y="1678947"/>
          <a:ext cx="1781255" cy="23466"/>
        </a:xfrm>
        <a:custGeom>
          <a:avLst/>
          <a:gdLst/>
          <a:ahLst/>
          <a:cxnLst/>
          <a:rect l="0" t="0" r="0" b="0"/>
          <a:pathLst>
            <a:path>
              <a:moveTo>
                <a:pt x="0" y="11733"/>
              </a:moveTo>
              <a:lnTo>
                <a:pt x="1781255" y="1173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4A4C2-BFAA-C64F-AD1C-F2377C9BBBBC}">
      <dsp:nvSpPr>
        <dsp:cNvPr id="0" name=""/>
        <dsp:cNvSpPr/>
      </dsp:nvSpPr>
      <dsp:spPr>
        <a:xfrm>
          <a:off x="3742772" y="2171318"/>
          <a:ext cx="1727962" cy="172796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F4C24-A14F-8740-AC1E-DC0EF1888692}">
      <dsp:nvSpPr>
        <dsp:cNvPr id="0" name=""/>
        <dsp:cNvSpPr/>
      </dsp:nvSpPr>
      <dsp:spPr>
        <a:xfrm>
          <a:off x="5774011" y="1842"/>
          <a:ext cx="1036777" cy="1036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/>
            <a:t>As-Is</a:t>
          </a:r>
          <a:endParaRPr lang="en-IN" sz="1000" kern="1200" dirty="0"/>
        </a:p>
      </dsp:txBody>
      <dsp:txXfrm>
        <a:off x="5925843" y="153674"/>
        <a:ext cx="733113" cy="733113"/>
      </dsp:txXfrm>
    </dsp:sp>
    <dsp:sp modelId="{FE9F03E3-F72A-EE47-8E6C-23BBBE90090E}">
      <dsp:nvSpPr>
        <dsp:cNvPr id="0" name=""/>
        <dsp:cNvSpPr/>
      </dsp:nvSpPr>
      <dsp:spPr>
        <a:xfrm>
          <a:off x="6545038" y="1155765"/>
          <a:ext cx="1036777" cy="1036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/>
            <a:t>Minor DB modernization</a:t>
          </a:r>
          <a:endParaRPr lang="en-IN" sz="1000" kern="1200" dirty="0"/>
        </a:p>
      </dsp:txBody>
      <dsp:txXfrm>
        <a:off x="6696870" y="1307597"/>
        <a:ext cx="733113" cy="733113"/>
      </dsp:txXfrm>
    </dsp:sp>
    <dsp:sp modelId="{CC73392A-344C-6441-98D8-D7755C01F17A}">
      <dsp:nvSpPr>
        <dsp:cNvPr id="0" name=""/>
        <dsp:cNvSpPr/>
      </dsp:nvSpPr>
      <dsp:spPr>
        <a:xfrm>
          <a:off x="6815787" y="2516910"/>
          <a:ext cx="1036777" cy="1036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/>
            <a:t>Complete DB Modernization</a:t>
          </a:r>
          <a:endParaRPr lang="en-IN" sz="1000" kern="1200" dirty="0"/>
        </a:p>
      </dsp:txBody>
      <dsp:txXfrm>
        <a:off x="6967619" y="2668742"/>
        <a:ext cx="733113" cy="733113"/>
      </dsp:txXfrm>
    </dsp:sp>
    <dsp:sp modelId="{67DCFD5A-7E70-404E-A75A-DE9C5621D36C}">
      <dsp:nvSpPr>
        <dsp:cNvPr id="0" name=""/>
        <dsp:cNvSpPr/>
      </dsp:nvSpPr>
      <dsp:spPr>
        <a:xfrm>
          <a:off x="6545038" y="3878056"/>
          <a:ext cx="1036777" cy="1036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/>
            <a:t>One time data vs Continuous Change data capture</a:t>
          </a:r>
          <a:endParaRPr lang="en-IN" sz="1000" kern="1200" dirty="0"/>
        </a:p>
      </dsp:txBody>
      <dsp:txXfrm>
        <a:off x="6696870" y="4029888"/>
        <a:ext cx="733113" cy="733113"/>
      </dsp:txXfrm>
    </dsp:sp>
    <dsp:sp modelId="{B04B942B-B829-6949-A26B-318514170AB3}">
      <dsp:nvSpPr>
        <dsp:cNvPr id="0" name=""/>
        <dsp:cNvSpPr/>
      </dsp:nvSpPr>
      <dsp:spPr>
        <a:xfrm>
          <a:off x="5774011" y="5031979"/>
          <a:ext cx="1036777" cy="1036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/>
            <a:t>Online vs Offline</a:t>
          </a:r>
          <a:endParaRPr lang="en-IN" sz="1200" kern="1200" dirty="0"/>
        </a:p>
      </dsp:txBody>
      <dsp:txXfrm>
        <a:off x="5925843" y="5183811"/>
        <a:ext cx="733113" cy="733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2436C-D334-034F-8C1D-275BEE4E179E}">
      <dsp:nvSpPr>
        <dsp:cNvPr id="0" name=""/>
        <dsp:cNvSpPr/>
      </dsp:nvSpPr>
      <dsp:spPr>
        <a:xfrm>
          <a:off x="873" y="995028"/>
          <a:ext cx="3760285" cy="451234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000" kern="1200" dirty="0"/>
        </a:p>
      </dsp:txBody>
      <dsp:txXfrm rot="16200000">
        <a:off x="-1473158" y="2469060"/>
        <a:ext cx="3700120" cy="752057"/>
      </dsp:txXfrm>
    </dsp:sp>
    <dsp:sp modelId="{DE64C82D-CCCF-9D49-BF02-FA403346D592}">
      <dsp:nvSpPr>
        <dsp:cNvPr id="0" name=""/>
        <dsp:cNvSpPr/>
      </dsp:nvSpPr>
      <dsp:spPr>
        <a:xfrm>
          <a:off x="752930" y="995028"/>
          <a:ext cx="2801412" cy="4512342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44018" rIns="0" bIns="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Pre-Migration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Discover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Assess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Convert</a:t>
          </a:r>
        </a:p>
      </dsp:txBody>
      <dsp:txXfrm>
        <a:off x="752930" y="995028"/>
        <a:ext cx="2801412" cy="4512342"/>
      </dsp:txXfrm>
    </dsp:sp>
    <dsp:sp modelId="{188568C0-B7C8-D54A-B17A-046DB4F67603}">
      <dsp:nvSpPr>
        <dsp:cNvPr id="0" name=""/>
        <dsp:cNvSpPr/>
      </dsp:nvSpPr>
      <dsp:spPr>
        <a:xfrm>
          <a:off x="3892769" y="995028"/>
          <a:ext cx="3760285" cy="451234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000" kern="1200" dirty="0"/>
        </a:p>
      </dsp:txBody>
      <dsp:txXfrm rot="16200000">
        <a:off x="2418737" y="2469060"/>
        <a:ext cx="3700120" cy="752057"/>
      </dsp:txXfrm>
    </dsp:sp>
    <dsp:sp modelId="{B61EF76D-CC76-3B4B-84E6-FE2F5F755138}">
      <dsp:nvSpPr>
        <dsp:cNvPr id="0" name=""/>
        <dsp:cNvSpPr/>
      </dsp:nvSpPr>
      <dsp:spPr>
        <a:xfrm rot="5400000">
          <a:off x="3579825" y="4583365"/>
          <a:ext cx="663489" cy="56404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45B1B-F9FD-CA41-9977-8ADC5A005ECD}">
      <dsp:nvSpPr>
        <dsp:cNvPr id="0" name=""/>
        <dsp:cNvSpPr/>
      </dsp:nvSpPr>
      <dsp:spPr>
        <a:xfrm>
          <a:off x="4644826" y="995028"/>
          <a:ext cx="2801412" cy="4512342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44018" rIns="0" bIns="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Migration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Migrate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Sync Data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Cutover</a:t>
          </a:r>
        </a:p>
      </dsp:txBody>
      <dsp:txXfrm>
        <a:off x="4644826" y="995028"/>
        <a:ext cx="2801412" cy="4512342"/>
      </dsp:txXfrm>
    </dsp:sp>
    <dsp:sp modelId="{F0DAA724-BBA4-DD4D-A439-0A50ECFDAA45}">
      <dsp:nvSpPr>
        <dsp:cNvPr id="0" name=""/>
        <dsp:cNvSpPr/>
      </dsp:nvSpPr>
      <dsp:spPr>
        <a:xfrm>
          <a:off x="7784664" y="995028"/>
          <a:ext cx="3760285" cy="451234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000" kern="1200" dirty="0"/>
        </a:p>
      </dsp:txBody>
      <dsp:txXfrm rot="16200000">
        <a:off x="6310632" y="2469060"/>
        <a:ext cx="3700120" cy="752057"/>
      </dsp:txXfrm>
    </dsp:sp>
    <dsp:sp modelId="{91AA7741-80F5-FD48-AC95-337D9964B2BA}">
      <dsp:nvSpPr>
        <dsp:cNvPr id="0" name=""/>
        <dsp:cNvSpPr/>
      </dsp:nvSpPr>
      <dsp:spPr>
        <a:xfrm rot="5400000">
          <a:off x="7471721" y="4583365"/>
          <a:ext cx="663489" cy="56404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B1E61-12BF-0943-A6FE-4CFB93B508FF}">
      <dsp:nvSpPr>
        <dsp:cNvPr id="0" name=""/>
        <dsp:cNvSpPr/>
      </dsp:nvSpPr>
      <dsp:spPr>
        <a:xfrm>
          <a:off x="8536721" y="995028"/>
          <a:ext cx="2801412" cy="4512342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44018" rIns="0" bIns="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Post-Migration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Remediate applications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Perform tests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Optimize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/>
            <a:t>Retire assets</a:t>
          </a:r>
        </a:p>
      </dsp:txBody>
      <dsp:txXfrm>
        <a:off x="8536721" y="995028"/>
        <a:ext cx="2801412" cy="45123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795E3-31FF-4B49-BCA2-DBEAA179ADFF}">
      <dsp:nvSpPr>
        <dsp:cNvPr id="0" name=""/>
        <dsp:cNvSpPr/>
      </dsp:nvSpPr>
      <dsp:spPr>
        <a:xfrm>
          <a:off x="44" y="9624"/>
          <a:ext cx="4264762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Assess</a:t>
          </a:r>
        </a:p>
      </dsp:txBody>
      <dsp:txXfrm>
        <a:off x="44" y="9624"/>
        <a:ext cx="4264762" cy="691200"/>
      </dsp:txXfrm>
    </dsp:sp>
    <dsp:sp modelId="{4CFD6016-DCE0-6948-A3DF-F1F5E379A103}">
      <dsp:nvSpPr>
        <dsp:cNvPr id="0" name=""/>
        <dsp:cNvSpPr/>
      </dsp:nvSpPr>
      <dsp:spPr>
        <a:xfrm>
          <a:off x="44" y="700824"/>
          <a:ext cx="4264762" cy="48998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DMA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SSMA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Azure SQL Migration extension for Azure Data Studio</a:t>
          </a:r>
        </a:p>
      </dsp:txBody>
      <dsp:txXfrm>
        <a:off x="44" y="700824"/>
        <a:ext cx="4264762" cy="4899824"/>
      </dsp:txXfrm>
    </dsp:sp>
    <dsp:sp modelId="{42F58048-44DE-8A4A-AF9E-0157B1CCB167}">
      <dsp:nvSpPr>
        <dsp:cNvPr id="0" name=""/>
        <dsp:cNvSpPr/>
      </dsp:nvSpPr>
      <dsp:spPr>
        <a:xfrm>
          <a:off x="4861873" y="9624"/>
          <a:ext cx="4264762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Migrate</a:t>
          </a:r>
        </a:p>
      </dsp:txBody>
      <dsp:txXfrm>
        <a:off x="4861873" y="9624"/>
        <a:ext cx="4264762" cy="691200"/>
      </dsp:txXfrm>
    </dsp:sp>
    <dsp:sp modelId="{B811DF81-3D56-7446-8651-973A299339E3}">
      <dsp:nvSpPr>
        <dsp:cNvPr id="0" name=""/>
        <dsp:cNvSpPr/>
      </dsp:nvSpPr>
      <dsp:spPr>
        <a:xfrm>
          <a:off x="4861918" y="710448"/>
          <a:ext cx="4264762" cy="48998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DMA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DMS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SSMA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Azure SQL migration extension for Azure data Studio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>
              <a:solidFill>
                <a:schemeClr val="accent3"/>
              </a:solidFill>
            </a:rPr>
            <a:t>Azure Migrate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>
              <a:solidFill>
                <a:schemeClr val="accent3"/>
              </a:solidFill>
            </a:rPr>
            <a:t>Azure Data Factory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>
              <a:solidFill>
                <a:schemeClr val="accent3"/>
              </a:solidFill>
            </a:rPr>
            <a:t>Azure </a:t>
          </a:r>
          <a:r>
            <a:rPr lang="en-GB" sz="2400" kern="1200" dirty="0" err="1">
              <a:solidFill>
                <a:schemeClr val="accent3"/>
              </a:solidFill>
            </a:rPr>
            <a:t>DataBricks</a:t>
          </a:r>
          <a:endParaRPr lang="en-GB" sz="2400" kern="1200" dirty="0">
            <a:solidFill>
              <a:schemeClr val="accent3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>
              <a:solidFill>
                <a:schemeClr val="accent3"/>
              </a:solidFill>
            </a:rPr>
            <a:t>Azure </a:t>
          </a:r>
          <a:r>
            <a:rPr lang="en-GB" sz="2400" kern="1200" dirty="0" err="1">
              <a:solidFill>
                <a:schemeClr val="accent3"/>
              </a:solidFill>
            </a:rPr>
            <a:t>DataBox</a:t>
          </a:r>
          <a:endParaRPr lang="en-GB" sz="2400" kern="1200" dirty="0">
            <a:solidFill>
              <a:schemeClr val="accent3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>
              <a:solidFill>
                <a:schemeClr val="accent3"/>
              </a:solidFill>
            </a:rPr>
            <a:t>3</a:t>
          </a:r>
          <a:r>
            <a:rPr lang="en-GB" sz="2400" kern="1200" baseline="30000" dirty="0">
              <a:solidFill>
                <a:schemeClr val="accent3"/>
              </a:solidFill>
            </a:rPr>
            <a:t>rd</a:t>
          </a:r>
          <a:r>
            <a:rPr lang="en-GB" sz="2400" kern="1200" dirty="0">
              <a:solidFill>
                <a:schemeClr val="accent3"/>
              </a:solidFill>
            </a:rPr>
            <a:t> party/Partner tools</a:t>
          </a:r>
        </a:p>
      </dsp:txBody>
      <dsp:txXfrm>
        <a:off x="4861918" y="710448"/>
        <a:ext cx="4264762" cy="489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10/20/22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39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Discovery: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Inventory database assets and application stack.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Assess: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Assess workloads and fix recommendations.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Convert: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Convert source schema to work in the target.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Migrate: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Migrate the source schema, source data and objects to target.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Sync data: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Sync data (for minimal downtime).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Cutover: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Cut over the source to target.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Remediate applications: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Iteratively make and necessary changes to your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Perform tests: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Iteratively run functional and performance tests.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Optimize: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Based on tests, address performance issues and then retest to confirm performance improvements.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Retire assets:</a:t>
            </a:r>
            <a:r>
              <a:rPr lang="en-I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Old VMs and hosting environments are backed up and retired.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3F52F5-0BAB-78A8-F353-7C30E6653BE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8077200"/>
            <a:ext cx="1069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60CFD-51FA-C2E9-484E-E2CFDC0F56F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8077200"/>
            <a:ext cx="1069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learn.microsoft.com/en-in/azure/dms/dms-tools-matrix?WT.mc_id=AZ-MVP-5001989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in/sql/sql-server/migrate/dma-azure-migrate-compare-migration-tools?view=sql-server-ver16&amp;WT.mc_id=AZ-MVP-5001989#quick-comparison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products/databox/?WT.mc_id=AZ-MVP-500198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in/azure/dms/migration-using-azure-data-studio?tabs=azure-sql-mi&amp;WT.mc_id=AZ-MVP-5001989#architecture-of-azure-sql-migration-extension-for-azure-data-studi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rchitecture/guide/technology-choices/data-store-considerations?WT.mc_id=AZ-MVP-5001989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learn.microsoft.com/en-us/azure/architecture/guide/technology-choices/data-store-decision-tree?source=recommendations&amp;WT.mc_id=AZ-MVP-5001989#select-a-candida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microsoft.com/en-us/azure/architecture/reference-architectures/hybrid-networking/?WT.mc_id=AZ-MVP-5001989#vpn-connection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reference-architectures/hybrid-networking/?WT.mc_id=AZ-MVP-5001989#azure-expressroute-connectio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in/data-migration/?WT.mc_id=AZ-MVP-5001989" TargetMode="External"/><Relationship Id="rId2" Type="http://schemas.openxmlformats.org/officeDocument/2006/relationships/hyperlink" Target="https://learn.microsoft.com/en-in/azure/dms/dms-tools-matrix?WT.mc_id=AZ-MVP-5001989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learn.microsoft.com/en-us/azure/architecture/guide/migration/migration-start-here?source=recommendations&amp;WT.mc_id=AZ-MVP-5001989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s8.com/" TargetMode="External"/><Relationship Id="rId3" Type="http://schemas.openxmlformats.org/officeDocument/2006/relationships/diagramLayout" Target="../diagrams/layout3.xml"/><Relationship Id="rId7" Type="http://schemas.openxmlformats.org/officeDocument/2006/relationships/hyperlink" Target="https://icons8.com/icon/VLKafOkk3sBX/azure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cloud-adoption-framework/migrate/azure-best-practices/contoso-migration-sql-server-db-to-azure?WT.mc_id=AZ-MVP-5001989#migration-process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dma/dma-overview?view=sql-server-ver16#capabilities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zure.microsoft.com/en-in/products/database-migration/?WT.mc_id=AZ-MVP-5001989#features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90FC-B920-3BDC-CB40-559E33A6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8374943" cy="1196610"/>
          </a:xfrm>
        </p:spPr>
        <p:txBody>
          <a:bodyPr/>
          <a:lstStyle/>
          <a:p>
            <a:r>
              <a:rPr lang="en-US" dirty="0"/>
              <a:t>Data Migration Tools &amp; Services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200DF9-9AC8-D20D-4B6C-C2A034D695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999852"/>
              </p:ext>
            </p:extLst>
          </p:nvPr>
        </p:nvGraphicFramePr>
        <p:xfrm>
          <a:off x="1752600" y="1642582"/>
          <a:ext cx="9126681" cy="5610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D06E2B4-17D8-4F7D-F65A-9C69BB8C2150}"/>
              </a:ext>
            </a:extLst>
          </p:cNvPr>
          <p:cNvSpPr txBox="1"/>
          <p:nvPr/>
        </p:nvSpPr>
        <p:spPr>
          <a:xfrm>
            <a:off x="2618509" y="7606145"/>
            <a:ext cx="719050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400" dirty="0">
                <a:hlinkClick r:id="rId7"/>
              </a:rPr>
              <a:t>Azure Database Migration Service tools matrix | Microsoft Learn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5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9795E3-31FF-4B49-BCA2-DBEAA179A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59795E3-31FF-4B49-BCA2-DBEAA179A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59795E3-31FF-4B49-BCA2-DBEAA179A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FD6016-DCE0-6948-A3DF-F1F5E379A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4CFD6016-DCE0-6948-A3DF-F1F5E379A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4CFD6016-DCE0-6948-A3DF-F1F5E379A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F58048-44DE-8A4A-AF9E-0157B1CCB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42F58048-44DE-8A4A-AF9E-0157B1CCB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42F58048-44DE-8A4A-AF9E-0157B1CCB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11DF81-3D56-7446-8651-973A29933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B811DF81-3D56-7446-8651-973A29933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B811DF81-3D56-7446-8651-973A29933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0FD5-EB6D-CAC6-8A69-FFF6D352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099417" cy="598305"/>
          </a:xfrm>
        </p:spPr>
        <p:txBody>
          <a:bodyPr/>
          <a:lstStyle/>
          <a:p>
            <a:r>
              <a:rPr lang="en-US" dirty="0"/>
              <a:t>Comparison of SQL migration tools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9D0541-E842-1F0F-63D1-FCEBCDE29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574565"/>
              </p:ext>
            </p:extLst>
          </p:nvPr>
        </p:nvGraphicFramePr>
        <p:xfrm>
          <a:off x="1007494" y="1605723"/>
          <a:ext cx="11355194" cy="5870912"/>
        </p:xfrm>
        <a:graphic>
          <a:graphicData uri="http://schemas.openxmlformats.org/drawingml/2006/table">
            <a:tbl>
              <a:tblPr firstRow="1" firstCol="1">
                <a:tableStyleId>{5940675A-B579-460E-94D1-54222C63F5DA}</a:tableStyleId>
              </a:tblPr>
              <a:tblGrid>
                <a:gridCol w="3146450">
                  <a:extLst>
                    <a:ext uri="{9D8B030D-6E8A-4147-A177-3AD203B41FA5}">
                      <a16:colId xmlns:a16="http://schemas.microsoft.com/office/drawing/2014/main" val="997201933"/>
                    </a:ext>
                  </a:extLst>
                </a:gridCol>
                <a:gridCol w="1125192">
                  <a:extLst>
                    <a:ext uri="{9D8B030D-6E8A-4147-A177-3AD203B41FA5}">
                      <a16:colId xmlns:a16="http://schemas.microsoft.com/office/drawing/2014/main" val="2929661062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431863582"/>
                    </a:ext>
                  </a:extLst>
                </a:gridCol>
                <a:gridCol w="1632079">
                  <a:extLst>
                    <a:ext uri="{9D8B030D-6E8A-4147-A177-3AD203B41FA5}">
                      <a16:colId xmlns:a16="http://schemas.microsoft.com/office/drawing/2014/main" val="2974996628"/>
                    </a:ext>
                  </a:extLst>
                </a:gridCol>
                <a:gridCol w="2205629">
                  <a:extLst>
                    <a:ext uri="{9D8B030D-6E8A-4147-A177-3AD203B41FA5}">
                      <a16:colId xmlns:a16="http://schemas.microsoft.com/office/drawing/2014/main" val="4012067231"/>
                    </a:ext>
                  </a:extLst>
                </a:gridCol>
                <a:gridCol w="1892532">
                  <a:extLst>
                    <a:ext uri="{9D8B030D-6E8A-4147-A177-3AD203B41FA5}">
                      <a16:colId xmlns:a16="http://schemas.microsoft.com/office/drawing/2014/main" val="1063319717"/>
                    </a:ext>
                  </a:extLst>
                </a:gridCol>
              </a:tblGrid>
              <a:tr h="647890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Capability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Azure Migrate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Data Migration Assistant (DMA)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SQL Server Migration Assistant (SSMA)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Azure Database Migration Service (DMS)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Database Experimentation Assistant (DEA)</a:t>
                      </a:r>
                    </a:p>
                  </a:txBody>
                  <a:tcPr marL="22941" marR="22941" marT="11470" marB="11470"/>
                </a:tc>
                <a:extLst>
                  <a:ext uri="{0D108BD9-81ED-4DB2-BD59-A6C34878D82A}">
                    <a16:rowId xmlns:a16="http://schemas.microsoft.com/office/drawing/2014/main" val="3454120803"/>
                  </a:ext>
                </a:extLst>
              </a:tr>
              <a:tr h="439399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Discover and assess SQL data estate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At scale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2941" marR="22941" marT="11470" marB="11470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extLst>
                  <a:ext uri="{0D108BD9-81ED-4DB2-BD59-A6C34878D82A}">
                    <a16:rowId xmlns:a16="http://schemas.microsoft.com/office/drawing/2014/main" val="2913577584"/>
                  </a:ext>
                </a:extLst>
              </a:tr>
              <a:tr h="856382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Migrate SQL Server objects to SQL Database or SQL Managed Instance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2941" marR="22941" marT="11470" marB="11470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2941" marR="22941" marT="11470" marB="11470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extLst>
                  <a:ext uri="{0D108BD9-81ED-4DB2-BD59-A6C34878D82A}">
                    <a16:rowId xmlns:a16="http://schemas.microsoft.com/office/drawing/2014/main" val="1364193829"/>
                  </a:ext>
                </a:extLst>
              </a:tr>
              <a:tr h="647890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Lift and shift SQL Server to SQL Server on Azure VM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2941" marR="22941" marT="11470" marB="11470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extLst>
                  <a:ext uri="{0D108BD9-81ED-4DB2-BD59-A6C34878D82A}">
                    <a16:rowId xmlns:a16="http://schemas.microsoft.com/office/drawing/2014/main" val="3469990262"/>
                  </a:ext>
                </a:extLst>
              </a:tr>
              <a:tr h="856382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Migrate (and/or upgrade) SQL Server to SQL Server on Azure VM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2941" marR="22941" marT="11470" marB="11470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extLst>
                  <a:ext uri="{0D108BD9-81ED-4DB2-BD59-A6C34878D82A}">
                    <a16:rowId xmlns:a16="http://schemas.microsoft.com/office/drawing/2014/main" val="500714674"/>
                  </a:ext>
                </a:extLst>
              </a:tr>
              <a:tr h="856382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Migrate non-SQL objects</a:t>
                      </a:r>
                      <a:b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(Oracle, Access, DB2, and so on)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2941" marR="22941" marT="11470" marB="11470">
                    <a:solidFill>
                      <a:schemeClr val="accent1">
                        <a:lumMod val="60000"/>
                        <a:lumOff val="40000"/>
                        <a:alpha val="2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extLst>
                  <a:ext uri="{0D108BD9-81ED-4DB2-BD59-A6C34878D82A}">
                    <a16:rowId xmlns:a16="http://schemas.microsoft.com/office/drawing/2014/main" val="946181601"/>
                  </a:ext>
                </a:extLst>
              </a:tr>
              <a:tr h="856382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Migrate open source databases</a:t>
                      </a:r>
                      <a:b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(MySQL, PostgreSQL, MariaDB, and so on)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2941" marR="22941" marT="11470" marB="11470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extLst>
                  <a:ext uri="{0D108BD9-81ED-4DB2-BD59-A6C34878D82A}">
                    <a16:rowId xmlns:a16="http://schemas.microsoft.com/office/drawing/2014/main" val="1503883073"/>
                  </a:ext>
                </a:extLst>
              </a:tr>
              <a:tr h="695075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Compare workloads between source and target SQL Server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2941" marR="22941" marT="11470" marB="114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2941" marR="22941" marT="11470" marB="11470"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943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19FFE2-4578-29B9-0064-D7A583CFCA21}"/>
              </a:ext>
            </a:extLst>
          </p:cNvPr>
          <p:cNvSpPr txBox="1"/>
          <p:nvPr/>
        </p:nvSpPr>
        <p:spPr>
          <a:xfrm>
            <a:off x="2657856" y="7717536"/>
            <a:ext cx="7924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400" dirty="0">
                <a:hlinkClick r:id="rId2"/>
              </a:rPr>
              <a:t>Compare SQL data migration tools - SQL Server | Microsoft Learn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082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045483-BD9A-974D-9C96-EB6A2704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these tools work?</a:t>
            </a:r>
          </a:p>
        </p:txBody>
      </p:sp>
    </p:spTree>
    <p:extLst>
      <p:ext uri="{BB962C8B-B14F-4D97-AF65-F5344CB8AC3E}">
        <p14:creationId xmlns:p14="http://schemas.microsoft.com/office/powerpoint/2010/main" val="1697866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7D3E-4BC7-E470-584A-D0988E445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7563481" cy="598305"/>
          </a:xfrm>
        </p:spPr>
        <p:txBody>
          <a:bodyPr/>
          <a:lstStyle/>
          <a:p>
            <a:r>
              <a:rPr lang="en-US" dirty="0"/>
              <a:t>Migrate using Data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120DE-A094-782C-CD9D-6C18A16CB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64" y="1543686"/>
            <a:ext cx="9426448" cy="5733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BFD09-6896-1525-9FCA-B62BDFF5C90C}"/>
              </a:ext>
            </a:extLst>
          </p:cNvPr>
          <p:cNvSpPr txBox="1"/>
          <p:nvPr/>
        </p:nvSpPr>
        <p:spPr>
          <a:xfrm>
            <a:off x="2706624" y="7705344"/>
            <a:ext cx="68884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Pic Courtesy : </a:t>
            </a:r>
            <a:r>
              <a:rPr lang="en-IN" sz="1400" dirty="0">
                <a:hlinkClick r:id="rId3"/>
              </a:rPr>
              <a:t>Azure Data Box | Microsoft Azure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529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4D90-C176-88CB-1373-A6C3EADB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9087481" cy="598305"/>
          </a:xfrm>
        </p:spPr>
        <p:txBody>
          <a:bodyPr/>
          <a:lstStyle/>
          <a:p>
            <a:r>
              <a:rPr lang="en-US" dirty="0"/>
              <a:t>Migrate using Azure Data Studio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30FDED-463F-81A1-1677-F40498202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2" y="1609428"/>
            <a:ext cx="10375392" cy="5690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BF9F0-0386-D602-A842-ADEE2E5943E4}"/>
              </a:ext>
            </a:extLst>
          </p:cNvPr>
          <p:cNvSpPr txBox="1"/>
          <p:nvPr/>
        </p:nvSpPr>
        <p:spPr>
          <a:xfrm>
            <a:off x="2304288" y="7668768"/>
            <a:ext cx="88879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Pic courtesy: </a:t>
            </a:r>
            <a:r>
              <a:rPr lang="en-IN" sz="1400" dirty="0">
                <a:hlinkClick r:id="rId3"/>
              </a:rPr>
              <a:t>Migrate using Azure Data Studio | Microsoft Learn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791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7D3E-4BC7-E470-584A-D0988E445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7563481" cy="1196610"/>
          </a:xfrm>
        </p:spPr>
        <p:txBody>
          <a:bodyPr/>
          <a:lstStyle/>
          <a:p>
            <a:r>
              <a:rPr lang="en-US" dirty="0"/>
              <a:t>Choice of DB on Azure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FF69B6E-A2F4-F58E-3F38-F7ED47D32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389" y="5304342"/>
            <a:ext cx="1094366" cy="10943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8C96444-D0BB-EC88-F551-DBEF042C4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4258" y="5242738"/>
            <a:ext cx="1094366" cy="109436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6E8EF30-53FC-26AA-F9BF-25131D58F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8127" y="5237036"/>
            <a:ext cx="1094366" cy="109436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4B295BA-837E-3503-68A7-3AB43A185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0884" y="2972551"/>
            <a:ext cx="1094366" cy="109436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6B3638-C6E5-93B5-21D4-CD53BE63AE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3380" y="5242704"/>
            <a:ext cx="1094400" cy="109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12CF89E-0CCA-69FD-D185-BDBAC101CB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80715" y="2959756"/>
            <a:ext cx="1094400" cy="109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5E0D6B2-06F3-BEA8-FB6A-6BF8F0E23A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8898" y="2959756"/>
            <a:ext cx="1094366" cy="10943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46743C-2BB3-33FB-4464-4B39DC1F65B6}"/>
              </a:ext>
            </a:extLst>
          </p:cNvPr>
          <p:cNvSpPr txBox="1"/>
          <p:nvPr/>
        </p:nvSpPr>
        <p:spPr>
          <a:xfrm>
            <a:off x="3793079" y="4081284"/>
            <a:ext cx="30890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Managed Instance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5AE0C5-93AF-D104-3E55-41CBB63EAA8E}"/>
              </a:ext>
            </a:extLst>
          </p:cNvPr>
          <p:cNvSpPr txBox="1"/>
          <p:nvPr/>
        </p:nvSpPr>
        <p:spPr>
          <a:xfrm>
            <a:off x="7132935" y="4074100"/>
            <a:ext cx="30890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Elastic Pool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43910B-C739-B6E3-2B58-F54C1AE60DEA}"/>
              </a:ext>
            </a:extLst>
          </p:cNvPr>
          <p:cNvSpPr txBox="1"/>
          <p:nvPr/>
        </p:nvSpPr>
        <p:spPr>
          <a:xfrm>
            <a:off x="10363063" y="4075059"/>
            <a:ext cx="30890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Database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882F7-E43A-A618-F624-8C5CDF8ECD1B}"/>
              </a:ext>
            </a:extLst>
          </p:cNvPr>
          <p:cNvSpPr txBox="1"/>
          <p:nvPr/>
        </p:nvSpPr>
        <p:spPr>
          <a:xfrm>
            <a:off x="800229" y="6536936"/>
            <a:ext cx="30890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Database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PostgresQL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A1CB70-0C2D-3CD4-9A86-B14BD70C6209}"/>
              </a:ext>
            </a:extLst>
          </p:cNvPr>
          <p:cNvSpPr txBox="1"/>
          <p:nvPr/>
        </p:nvSpPr>
        <p:spPr>
          <a:xfrm>
            <a:off x="4581970" y="6536935"/>
            <a:ext cx="30890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Database MariaDB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CEA18-B86A-5315-9D43-7811A4098B67}"/>
              </a:ext>
            </a:extLst>
          </p:cNvPr>
          <p:cNvSpPr txBox="1"/>
          <p:nvPr/>
        </p:nvSpPr>
        <p:spPr>
          <a:xfrm>
            <a:off x="7781716" y="6536935"/>
            <a:ext cx="30890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Database MySQL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EEDB1C-ADAC-650E-62CE-CD6B2E6060EA}"/>
              </a:ext>
            </a:extLst>
          </p:cNvPr>
          <p:cNvSpPr txBox="1"/>
          <p:nvPr/>
        </p:nvSpPr>
        <p:spPr>
          <a:xfrm>
            <a:off x="10741156" y="6536934"/>
            <a:ext cx="30890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698E21E-D29B-A494-F31B-862B6A33F1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70512" y="2972551"/>
            <a:ext cx="1094365" cy="10943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23B535-E79A-B7F0-D030-AF037FAD6E1D}"/>
              </a:ext>
            </a:extLst>
          </p:cNvPr>
          <p:cNvSpPr txBox="1"/>
          <p:nvPr/>
        </p:nvSpPr>
        <p:spPr>
          <a:xfrm>
            <a:off x="909956" y="4074100"/>
            <a:ext cx="30890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Server on Azure VM</a:t>
            </a:r>
          </a:p>
        </p:txBody>
      </p:sp>
    </p:spTree>
    <p:extLst>
      <p:ext uri="{BB962C8B-B14F-4D97-AF65-F5344CB8AC3E}">
        <p14:creationId xmlns:p14="http://schemas.microsoft.com/office/powerpoint/2010/main" val="426657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70DD-2E30-5000-17C1-67BB2A49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9111866" cy="598305"/>
          </a:xfrm>
        </p:spPr>
        <p:txBody>
          <a:bodyPr/>
          <a:lstStyle/>
          <a:p>
            <a:r>
              <a:rPr lang="en-US" dirty="0"/>
              <a:t>Criteria for Choosing 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9051-3E6F-0D9F-F3A1-C2D0BEEE1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2958" y="1795156"/>
            <a:ext cx="5875794" cy="7017306"/>
          </a:xfrm>
        </p:spPr>
        <p:txBody>
          <a:bodyPr/>
          <a:lstStyle/>
          <a:p>
            <a:r>
              <a:rPr lang="en-US" dirty="0"/>
              <a:t>Functional requirements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Data Format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Data size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Scale and Structure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Data relationships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Consistency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Schema flexibility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Concurrency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Data movement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Data lifecycle </a:t>
            </a:r>
          </a:p>
          <a:p>
            <a:br>
              <a:rPr lang="en-US" dirty="0"/>
            </a:br>
            <a:r>
              <a:rPr lang="en-US" dirty="0"/>
              <a:t>NFRs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Performance &amp; Scalability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Reliability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Replication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Limits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9CF5-ED47-DB7B-23A3-EBAB6F2C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8746105" cy="598305"/>
          </a:xfrm>
        </p:spPr>
        <p:txBody>
          <a:bodyPr/>
          <a:lstStyle/>
          <a:p>
            <a:r>
              <a:rPr lang="en-US" dirty="0"/>
              <a:t>Criteria for Choosing DB – contd.,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D738877-85D6-AA5C-8CC8-44994D73F37D}"/>
              </a:ext>
            </a:extLst>
          </p:cNvPr>
          <p:cNvSpPr txBox="1">
            <a:spLocks/>
          </p:cNvSpPr>
          <p:nvPr/>
        </p:nvSpPr>
        <p:spPr>
          <a:xfrm>
            <a:off x="1060704" y="1839844"/>
            <a:ext cx="6400050" cy="443198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Managed service vs self managed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Region availability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Portability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Licensing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Overall costs (incl operational)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Cost effectiveness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Security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Auditing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Networking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4E47A-B097-A52D-F9B3-CDD6B3521293}"/>
              </a:ext>
            </a:extLst>
          </p:cNvPr>
          <p:cNvSpPr txBox="1"/>
          <p:nvPr/>
        </p:nvSpPr>
        <p:spPr>
          <a:xfrm>
            <a:off x="3088888" y="7783551"/>
            <a:ext cx="80734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</a:t>
            </a:r>
            <a:r>
              <a:rPr lang="en-IN" sz="1400" dirty="0">
                <a:hlinkClick r:id="rId2"/>
              </a:rPr>
              <a:t>Criteria for data store choice - Azure Application Architecture Guide | Microsoft Learn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7908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E665-6E97-6280-AC35-5CE2E601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46" y="461251"/>
            <a:ext cx="7197721" cy="598305"/>
          </a:xfrm>
        </p:spPr>
        <p:txBody>
          <a:bodyPr/>
          <a:lstStyle/>
          <a:p>
            <a:r>
              <a:rPr lang="en-US" dirty="0"/>
              <a:t>Choosing the right data store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171D3E6-AA4C-1642-AB13-569A2597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232" y="1059556"/>
            <a:ext cx="5583936" cy="6979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CAB37-FE9A-FCE6-E439-36FE282C795F}"/>
              </a:ext>
            </a:extLst>
          </p:cNvPr>
          <p:cNvSpPr txBox="1"/>
          <p:nvPr/>
        </p:nvSpPr>
        <p:spPr>
          <a:xfrm>
            <a:off x="3425952" y="7900976"/>
            <a:ext cx="84490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Pic courtesy: </a:t>
            </a:r>
            <a:r>
              <a:rPr lang="en-IN" sz="1400" dirty="0">
                <a:hlinkClick r:id="rId4"/>
              </a:rPr>
              <a:t>Data store decision tree - Azure Application Architecture Guide | Microsoft Learn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713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E665-6E97-6280-AC35-5CE2E601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46" y="461251"/>
            <a:ext cx="8587610" cy="598305"/>
          </a:xfrm>
        </p:spPr>
        <p:txBody>
          <a:bodyPr/>
          <a:lstStyle/>
          <a:p>
            <a:r>
              <a:rPr lang="en-US" dirty="0"/>
              <a:t>Choice of networking options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CAB37-FE9A-FCE6-E439-36FE282C795F}"/>
              </a:ext>
            </a:extLst>
          </p:cNvPr>
          <p:cNvSpPr txBox="1"/>
          <p:nvPr/>
        </p:nvSpPr>
        <p:spPr>
          <a:xfrm>
            <a:off x="3425952" y="7900976"/>
            <a:ext cx="84490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Pic courtesy: </a:t>
            </a:r>
            <a:r>
              <a:rPr lang="en-IN" sz="1400" dirty="0">
                <a:hlinkClick r:id="rId2"/>
              </a:rPr>
              <a:t>Connect an on-premises network to Azure - Azure Architecture Center | Microsoft Learn</a:t>
            </a:r>
            <a:endParaRPr lang="en-US" sz="1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DB6A802-E161-CE07-4DC5-9AD5D1B2E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97" y="2362979"/>
            <a:ext cx="8290560" cy="3866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0DC42-3CA4-06E2-9058-FEBD2CF4E9BA}"/>
              </a:ext>
            </a:extLst>
          </p:cNvPr>
          <p:cNvSpPr txBox="1"/>
          <p:nvPr/>
        </p:nvSpPr>
        <p:spPr>
          <a:xfrm>
            <a:off x="1194816" y="1572768"/>
            <a:ext cx="47426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VPN Gateway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71CAB-71A2-73CD-9E42-033C849D19E4}"/>
              </a:ext>
            </a:extLst>
          </p:cNvPr>
          <p:cNvSpPr txBox="1"/>
          <p:nvPr/>
        </p:nvSpPr>
        <p:spPr>
          <a:xfrm>
            <a:off x="10003536" y="1572768"/>
            <a:ext cx="3432048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Benefits</a:t>
            </a:r>
          </a:p>
          <a:p>
            <a:pPr algn="l"/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Segoe UI" panose="020B0502040204020203" pitchFamily="34" charset="0"/>
              </a:rPr>
              <a:t>S</a:t>
            </a:r>
            <a:r>
              <a:rPr lang="en-IN" sz="1800" b="0" i="0" dirty="0">
                <a:effectLst/>
                <a:latin typeface="Segoe UI" panose="020B0502040204020203" pitchFamily="34" charset="0"/>
              </a:rPr>
              <a:t>imple to configure.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  <a:latin typeface="Segoe UI" panose="020B0502040204020203" pitchFamily="34" charset="0"/>
              </a:rPr>
              <a:t>Much higher bandwidth available; up to 10 Gbps depending on the VPN Gateway SKU.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400" dirty="0">
              <a:latin typeface="Segoe UI" panose="020B0502040204020203" pitchFamily="34" charset="0"/>
            </a:endParaRPr>
          </a:p>
          <a:p>
            <a:pPr algn="l"/>
            <a:r>
              <a:rPr lang="en-IN" sz="1800" b="1" i="0" dirty="0">
                <a:effectLst/>
                <a:latin typeface="Segoe UI" panose="020B0502040204020203" pitchFamily="34" charset="0"/>
              </a:rPr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Requires an On Prem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Availability guarantee only for VPN gateway device &amp; not for network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0196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 pitchFamily="34" charset="0"/>
                <a:cs typeface="Segoe UI" pitchFamily="34" charset="0"/>
              </a:rPr>
              <a:t>Swaminatha</a:t>
            </a:r>
            <a:r>
              <a:rPr lang="en-IN" sz="4400" b="1" dirty="0">
                <a:latin typeface="Segoe UI" pitchFamily="34" charset="0"/>
              </a:rPr>
              <a:t>n </a:t>
            </a:r>
            <a:r>
              <a:rPr lang="en-IN" sz="4400" b="1" dirty="0" err="1">
                <a:latin typeface="Segoe UI" pitchFamily="34" charset="0"/>
              </a:rPr>
              <a:t>Vetri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89255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Architect @ Maersk | Microsoft MVP</a:t>
            </a:r>
            <a:endParaRPr lang="en-IN" sz="2400" dirty="0">
              <a:latin typeface="Segoe UI" pitchFamily="34" charset="0"/>
              <a:cs typeface="Segoe UI" pitchFamily="34" charset="0"/>
            </a:endParaRP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" t="849" r="-370" b="24150"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C7C8-3408-7442-81A5-272795BC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430559"/>
            <a:ext cx="8392537" cy="1794915"/>
          </a:xfrm>
        </p:spPr>
        <p:txBody>
          <a:bodyPr/>
          <a:lstStyle/>
          <a:p>
            <a:r>
              <a:rPr lang="en-US" dirty="0"/>
              <a:t>Choice of networking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D0ACC-8511-6683-0831-9A7279CEF1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6589" y="1604069"/>
            <a:ext cx="8021585" cy="369332"/>
          </a:xfrm>
        </p:spPr>
        <p:txBody>
          <a:bodyPr/>
          <a:lstStyle/>
          <a:p>
            <a:r>
              <a:rPr lang="en-US" b="1" dirty="0"/>
              <a:t>Express Route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001CD5C-60D1-3BE9-E614-0D538A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89" y="2703584"/>
            <a:ext cx="7772400" cy="3711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DDE7C-C547-F44A-95AF-919A65F4B324}"/>
              </a:ext>
            </a:extLst>
          </p:cNvPr>
          <p:cNvSpPr txBox="1"/>
          <p:nvPr/>
        </p:nvSpPr>
        <p:spPr>
          <a:xfrm>
            <a:off x="2170176" y="7863840"/>
            <a:ext cx="87172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Pic courtesy: </a:t>
            </a:r>
            <a:r>
              <a:rPr lang="en-IN" sz="1400" dirty="0">
                <a:hlinkClick r:id="rId3"/>
              </a:rPr>
              <a:t>Connect an on-premises network to Azure - Azure Architecture Center | Microsoft Learn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58FD8BC-89EA-30A8-86E7-B7E26100EB71}"/>
              </a:ext>
            </a:extLst>
          </p:cNvPr>
          <p:cNvSpPr txBox="1">
            <a:spLocks/>
          </p:cNvSpPr>
          <p:nvPr/>
        </p:nvSpPr>
        <p:spPr>
          <a:xfrm>
            <a:off x="9192767" y="1604069"/>
            <a:ext cx="4840225" cy="66479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rgbClr val="08023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Benefits</a:t>
            </a:r>
          </a:p>
          <a:p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Much higher bandwidth available; up to 10 Gbps depending on the connectivity provider.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Lower and more consistent latencies compared to typical connections over the Internet.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Supports dynamic scaling of bandwidth to help reduce costs during periods of lower demand. However, not all connectivity providers have this option.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May allow your organization direct access to national clouds, depending on the connectivity provider.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99.9% availability SLA across the entire connection.</a:t>
            </a:r>
          </a:p>
          <a:p>
            <a:endParaRPr lang="en-US" dirty="0"/>
          </a:p>
          <a:p>
            <a:r>
              <a:rPr lang="en-US" sz="1800" b="1" dirty="0"/>
              <a:t>Challenges</a:t>
            </a:r>
          </a:p>
          <a:p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Can be complex to set up. Creating an ExpressRoute connection requires working with a third-party connectivity provider. The provider is responsible for provisioning the network connection.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Requires high-bandwidth routers on-premises.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453725-963A-6A5B-2239-0EDE2F74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52087-82AA-45DD-23C6-F845DACB5E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worked for our migration scenario</a:t>
            </a:r>
          </a:p>
        </p:txBody>
      </p:sp>
    </p:spTree>
    <p:extLst>
      <p:ext uri="{BB962C8B-B14F-4D97-AF65-F5344CB8AC3E}">
        <p14:creationId xmlns:p14="http://schemas.microsoft.com/office/powerpoint/2010/main" val="405088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068087-2C54-4161-7E6A-57856BFF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9294745" cy="598305"/>
          </a:xfrm>
        </p:spPr>
        <p:txBody>
          <a:bodyPr/>
          <a:lstStyle/>
          <a:p>
            <a:r>
              <a:rPr lang="en-US" dirty="0"/>
              <a:t>Oracle to Cloud DB Migration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F58A1-9D26-5528-D41E-9AC58EE6F0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4431983"/>
          </a:xfrm>
        </p:spPr>
        <p:txBody>
          <a:bodyPr/>
          <a:lstStyle/>
          <a:p>
            <a:r>
              <a:rPr lang="en-US" b="1" dirty="0"/>
              <a:t>Migration goals:</a:t>
            </a:r>
          </a:p>
          <a:p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Perform one time data load from Oracle DB to Cloud DB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Enable CDC (change data capture) from Oracle to Cloud DB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Data movement to be done with minimal schema changes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Create new microservices to read data from Cloud DB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Writes to happen in the Oracle DB and synched to Cloud DB via CDC with &lt;10s latency SLA </a:t>
            </a:r>
          </a:p>
          <a:p>
            <a:pPr marL="617209" lvl="1" indent="-342900">
              <a:buFont typeface="Wingdings" pitchFamily="2" charset="2"/>
              <a:buChar char="q"/>
            </a:pPr>
            <a:r>
              <a:rPr lang="en-US" dirty="0"/>
              <a:t>Replicate approx. 30M transactions in a day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Cloud DB to be setup with HA (High availability)/DR (Disaster Recovery)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Cloud DB to be setup with defined RTO and RPO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5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231256-1B69-5B28-3599-E3493D34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-430559"/>
            <a:ext cx="8276862" cy="1794915"/>
          </a:xfrm>
        </p:spPr>
        <p:txBody>
          <a:bodyPr/>
          <a:lstStyle/>
          <a:p>
            <a:r>
              <a:rPr lang="en-US" dirty="0"/>
              <a:t>How do we address these goals?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7905C0-3749-E915-A950-D45A27C90E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221599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Which DB to choose on Azure?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Which networking option to choose?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do we achieve HA?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do we achieve BC/DR?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do we enable new Microservices development on Cloud?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do we bring down the read/write latencies?</a:t>
            </a:r>
          </a:p>
        </p:txBody>
      </p:sp>
    </p:spTree>
    <p:extLst>
      <p:ext uri="{BB962C8B-B14F-4D97-AF65-F5344CB8AC3E}">
        <p14:creationId xmlns:p14="http://schemas.microsoft.com/office/powerpoint/2010/main" val="14115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D4D5-493E-E9AE-0D86-2E46F918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choice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AF01F-8C4D-668A-AD50-498B0EB7D6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8254" y="2170261"/>
            <a:ext cx="5998611" cy="412420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Business Critical Tier for low read/write latency workloads</a:t>
            </a:r>
          </a:p>
          <a:p>
            <a:pPr marL="617209" lvl="1" indent="-342900">
              <a:buFont typeface="Wingdings" pitchFamily="2" charset="2"/>
              <a:buChar char="ü"/>
            </a:pPr>
            <a:r>
              <a:rPr lang="en-US" dirty="0"/>
              <a:t>Read scale out enabled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General purpose tier for normal workloads</a:t>
            </a:r>
          </a:p>
          <a:p>
            <a:pPr marL="617209" lvl="1" indent="-342900">
              <a:buFont typeface="Wingdings" pitchFamily="2" charset="2"/>
              <a:buChar char="ü"/>
            </a:pPr>
            <a:r>
              <a:rPr lang="en-US" dirty="0"/>
              <a:t>Fail Over groups enabled for BC/DR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PITR/LTR backups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Firewall rules to prevent unauthorized access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Private endpoint-based connectivity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6FF461-41F7-3332-E70D-464738059646}"/>
              </a:ext>
            </a:extLst>
          </p:cNvPr>
          <p:cNvGrpSpPr/>
          <p:nvPr/>
        </p:nvGrpSpPr>
        <p:grpSpPr>
          <a:xfrm>
            <a:off x="2089249" y="2916788"/>
            <a:ext cx="2783834" cy="2053531"/>
            <a:chOff x="2111283" y="2641366"/>
            <a:chExt cx="2783834" cy="205353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5F7AD26-33A2-A83D-2ED8-4A1CA3559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8504" y="2641366"/>
              <a:ext cx="1594653" cy="159465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49D8A9-0218-4B55-E009-5B2BA6D1F7F0}"/>
                </a:ext>
              </a:extLst>
            </p:cNvPr>
            <p:cNvSpPr txBox="1"/>
            <p:nvPr/>
          </p:nvSpPr>
          <p:spPr>
            <a:xfrm>
              <a:off x="2111283" y="4417898"/>
              <a:ext cx="278383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SQL Database (PaaS)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22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1F11-FE63-1619-BC9A-4212B5DBE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6393049" cy="1196610"/>
          </a:xfrm>
        </p:spPr>
        <p:txBody>
          <a:bodyPr/>
          <a:lstStyle/>
          <a:p>
            <a:r>
              <a:rPr lang="en-US" dirty="0"/>
              <a:t>Migration Architecture</a:t>
            </a:r>
          </a:p>
        </p:txBody>
      </p:sp>
      <p:pic>
        <p:nvPicPr>
          <p:cNvPr id="7" name="Picture 6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285070C1-DD47-3467-6017-17C376FB1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" y="2922396"/>
            <a:ext cx="13863595" cy="3563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70C7DE-36CE-A938-506E-82198556E451}"/>
              </a:ext>
            </a:extLst>
          </p:cNvPr>
          <p:cNvSpPr txBox="1"/>
          <p:nvPr/>
        </p:nvSpPr>
        <p:spPr>
          <a:xfrm>
            <a:off x="902208" y="1719072"/>
            <a:ext cx="39745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One time load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18236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C574-54E8-58A8-2C7F-FB5963D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499872"/>
            <a:ext cx="9428857" cy="864484"/>
          </a:xfrm>
        </p:spPr>
        <p:txBody>
          <a:bodyPr/>
          <a:lstStyle/>
          <a:p>
            <a:r>
              <a:rPr lang="en-US" dirty="0"/>
              <a:t>Migration architecture – contd.,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4CCC5-CADA-1104-7403-6121762EE5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1987381"/>
            <a:ext cx="10972800" cy="369332"/>
          </a:xfrm>
        </p:spPr>
        <p:txBody>
          <a:bodyPr/>
          <a:lstStyle/>
          <a:p>
            <a:r>
              <a:rPr lang="en-US" dirty="0"/>
              <a:t>CDC with Oracle Golden Gate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74417D6-A2C0-0D1D-48D9-6DF65DA7B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5" y="3015742"/>
            <a:ext cx="14298449" cy="29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76DC-419D-96E8-3703-B0240146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430559"/>
            <a:ext cx="7490330" cy="1794915"/>
          </a:xfrm>
        </p:spPr>
        <p:txBody>
          <a:bodyPr/>
          <a:lstStyle/>
          <a:p>
            <a:r>
              <a:rPr lang="en-US" dirty="0"/>
              <a:t>Our Challenges/Learnings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187EB-75B7-9621-D11E-E05DFA7A6D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412420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Choice of right tier in Azure SQL DB to meet SLAs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Offline over online migration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Networking setup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Metadata migration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Duration of migration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Making the entire migration process repeatable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Post migration verification &amp; consistency check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Enabling CDC and tuning it to meet SLAs</a:t>
            </a:r>
          </a:p>
          <a:p>
            <a:pPr marL="617209" lvl="1" indent="-342900">
              <a:buFont typeface="Wingdings" pitchFamily="2" charset="2"/>
              <a:buChar char="Ø"/>
            </a:pPr>
            <a:r>
              <a:rPr lang="en-US" dirty="0"/>
              <a:t>Indexes	</a:t>
            </a:r>
          </a:p>
          <a:p>
            <a:pPr marL="617209" lvl="1" indent="-342900">
              <a:buFont typeface="Wingdings" pitchFamily="2" charset="2"/>
              <a:buChar char="Ø"/>
            </a:pPr>
            <a:r>
              <a:rPr lang="en-US" dirty="0"/>
              <a:t>Constraints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Monitoring &amp; Alerting for CDC failures/lags</a:t>
            </a:r>
          </a:p>
        </p:txBody>
      </p:sp>
    </p:spTree>
    <p:extLst>
      <p:ext uri="{BB962C8B-B14F-4D97-AF65-F5344CB8AC3E}">
        <p14:creationId xmlns:p14="http://schemas.microsoft.com/office/powerpoint/2010/main" val="61646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7D3E-4BC7-E470-584A-D0988E445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7563481" cy="598305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788A2-A83D-BA39-DAA2-8CC460E83A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110799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dirty="0">
                <a:hlinkClick r:id="rId2"/>
              </a:rPr>
              <a:t>Azure Database Migration Service tools matrix | Microsoft Learn</a:t>
            </a:r>
            <a:endParaRPr lang="en-IN" dirty="0">
              <a:hlinkClick r:id="rId3"/>
            </a:endParaRPr>
          </a:p>
          <a:p>
            <a:pPr marL="457200" indent="-457200">
              <a:buAutoNum type="arabicPeriod"/>
            </a:pPr>
            <a:r>
              <a:rPr lang="en-IN" dirty="0">
                <a:hlinkClick r:id="rId3"/>
              </a:rPr>
              <a:t>Azure Database Migration Guides | Microsoft Learn</a:t>
            </a:r>
            <a:endParaRPr lang="en-IN" dirty="0"/>
          </a:p>
          <a:p>
            <a:pPr marL="457200" indent="-457200">
              <a:buAutoNum type="arabicPeriod"/>
            </a:pPr>
            <a:r>
              <a:rPr lang="en-IN" dirty="0">
                <a:hlinkClick r:id="rId4"/>
              </a:rPr>
              <a:t>Migration architecture design - Azure Architecture Center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06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2835338"/>
            <a:ext cx="10972800" cy="1405193"/>
          </a:xfrm>
        </p:spPr>
        <p:txBody>
          <a:bodyPr/>
          <a:lstStyle/>
          <a:p>
            <a:r>
              <a:rPr lang="en-IN" dirty="0"/>
              <a:t>Architecting Large Scale DB migrations from On Prem to 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892552"/>
          </a:xfrm>
        </p:spPr>
        <p:txBody>
          <a:bodyPr/>
          <a:lstStyle/>
          <a:p>
            <a:r>
              <a:rPr lang="en-IN" dirty="0"/>
              <a:t>Swaminathan </a:t>
            </a:r>
            <a:r>
              <a:rPr lang="en-IN" dirty="0" err="1"/>
              <a:t>Vetri</a:t>
            </a:r>
            <a:endParaRPr lang="en-IN" dirty="0"/>
          </a:p>
          <a:p>
            <a:r>
              <a:rPr lang="en-IN" dirty="0"/>
              <a:t>October 20, 2022</a:t>
            </a:r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95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YOU!!!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5703" y="4035743"/>
            <a:ext cx="4890857" cy="295465"/>
          </a:xfrm>
        </p:spPr>
        <p:txBody>
          <a:bodyPr/>
          <a:lstStyle/>
          <a:p>
            <a:r>
              <a:rPr lang="en-IN" dirty="0"/>
              <a:t>Swaminathan </a:t>
            </a:r>
            <a:r>
              <a:rPr lang="en-IN" dirty="0" err="1"/>
              <a:t>Vetri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5702" y="4412526"/>
            <a:ext cx="4890857" cy="258533"/>
          </a:xfrm>
        </p:spPr>
        <p:txBody>
          <a:bodyPr/>
          <a:lstStyle/>
          <a:p>
            <a:r>
              <a:rPr lang="en-IN" dirty="0"/>
              <a:t>Architect, Maersk | Microsoft MVP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0230" y="2594864"/>
            <a:ext cx="9601070" cy="467099"/>
          </a:xfrm>
        </p:spPr>
        <p:txBody>
          <a:bodyPr/>
          <a:lstStyle/>
          <a:p>
            <a:r>
              <a:rPr lang="en-IN" dirty="0"/>
              <a:t>Architecting Large Scale DB Migrations from On Prem to Azure</a:t>
            </a:r>
          </a:p>
        </p:txBody>
      </p: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295DE1-4A14-2F58-0C99-DCD822E8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58BBE4E-1A1F-FC8E-DDA1-4372F84E8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0915814"/>
              </p:ext>
            </p:extLst>
          </p:nvPr>
        </p:nvGraphicFramePr>
        <p:xfrm>
          <a:off x="1300135" y="1865461"/>
          <a:ext cx="11075437" cy="4899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79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C638F18-E67A-F49A-9B45-9D3B7B971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927709"/>
              </p:ext>
            </p:extLst>
          </p:nvPr>
        </p:nvGraphicFramePr>
        <p:xfrm>
          <a:off x="489645" y="2052498"/>
          <a:ext cx="12301564" cy="4358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25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4BD6-9C61-2E7B-6AAC-E8066D14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38"/>
            <a:ext cx="7803442" cy="598318"/>
          </a:xfrm>
        </p:spPr>
        <p:txBody>
          <a:bodyPr/>
          <a:lstStyle/>
          <a:p>
            <a:r>
              <a:rPr lang="en-US" dirty="0"/>
              <a:t>Cloud Data Migration Strategies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F4587D4-76C0-7F89-1071-7B12BE3AD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962918"/>
              </p:ext>
            </p:extLst>
          </p:nvPr>
        </p:nvGraphicFramePr>
        <p:xfrm>
          <a:off x="893618" y="1651001"/>
          <a:ext cx="13254181" cy="607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5284F5-D290-68E6-1AAC-8F88DABB42C4}"/>
              </a:ext>
            </a:extLst>
          </p:cNvPr>
          <p:cNvSpPr txBox="1"/>
          <p:nvPr/>
        </p:nvSpPr>
        <p:spPr>
          <a:xfrm>
            <a:off x="4779819" y="7931301"/>
            <a:ext cx="45823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Azure Icons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by </a:t>
            </a: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icons8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9539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B4A4C2-BFAA-C64F-AD1C-F2377C9BBB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FEF6A3-53F9-024E-B67D-778A270EB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EF4C24-A14F-8740-AC1E-DC0EF18886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51ED30-D157-8640-816D-A303B2043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9F03E3-F72A-EE47-8E6C-23BBBE9009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B0AB41-B4D7-0C41-84EA-50495B5E09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73392A-344C-6441-98D8-D7755C01F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41C9D1-EA45-C648-A363-ADD7A3CBB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DCFD5A-7E70-404E-A75A-DE9C5621D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03674A-0F8C-924E-8E03-BEC7D8C0A2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4B942B-B829-6949-A26B-318514170A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5F34-9E57-195B-3222-754511A4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38"/>
            <a:ext cx="7024124" cy="598318"/>
          </a:xfrm>
        </p:spPr>
        <p:txBody>
          <a:bodyPr/>
          <a:lstStyle/>
          <a:p>
            <a:r>
              <a:rPr lang="en-US" dirty="0"/>
              <a:t>Data Migration Phases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D696767-92D7-419B-9F2F-AA1113464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3162264"/>
              </p:ext>
            </p:extLst>
          </p:nvPr>
        </p:nvGraphicFramePr>
        <p:xfrm>
          <a:off x="963168" y="1065197"/>
          <a:ext cx="11545824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075759-A2D0-6E6F-D0C3-EE93E2F19323}"/>
              </a:ext>
            </a:extLst>
          </p:cNvPr>
          <p:cNvSpPr txBox="1"/>
          <p:nvPr/>
        </p:nvSpPr>
        <p:spPr>
          <a:xfrm>
            <a:off x="2535936" y="7567597"/>
            <a:ext cx="83637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400" dirty="0">
                <a:hlinkClick r:id="rId8"/>
              </a:rPr>
              <a:t>Migrate SQL Server databases to Azure - Cloud Adoption Framework | Microsoft Learn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307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C2436C-D334-034F-8C1D-275BEE4E17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AC2436C-D334-034F-8C1D-275BEE4E17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>
                                            <p:graphicEl>
                                              <a:dgm id="{DAC2436C-D334-034F-8C1D-275BEE4E17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64C82D-CCCF-9D49-BF02-FA403346D5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DE64C82D-CCCF-9D49-BF02-FA403346D5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DE64C82D-CCCF-9D49-BF02-FA403346D5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1EF76D-CC76-3B4B-84E6-FE2F5F7551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B61EF76D-CC76-3B4B-84E6-FE2F5F7551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B61EF76D-CC76-3B4B-84E6-FE2F5F7551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8568C0-B7C8-D54A-B17A-046DB4F67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88568C0-B7C8-D54A-B17A-046DB4F67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188568C0-B7C8-D54A-B17A-046DB4F67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645B1B-F9FD-CA41-9977-8ADC5A00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E0645B1B-F9FD-CA41-9977-8ADC5A005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E0645B1B-F9FD-CA41-9977-8ADC5A005E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AA7741-80F5-FD48-AC95-337D9964B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91AA7741-80F5-FD48-AC95-337D9964B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91AA7741-80F5-FD48-AC95-337D9964B2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DAA724-BBA4-DD4D-A439-0A50ECFDA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F0DAA724-BBA4-DD4D-A439-0A50ECFDA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F0DAA724-BBA4-DD4D-A439-0A50ECFDA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4B1E61-12BF-0943-A6FE-4CFB93B50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B14B1E61-12BF-0943-A6FE-4CFB93B50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B14B1E61-12BF-0943-A6FE-4CFB93B508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C30F-5C1E-E458-B511-4AFC12E7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806554" cy="598305"/>
          </a:xfrm>
        </p:spPr>
        <p:txBody>
          <a:bodyPr/>
          <a:lstStyle/>
          <a:p>
            <a:r>
              <a:rPr lang="en-US" dirty="0"/>
              <a:t>Data Migration Assessment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0B7D5-A9B9-7BE6-D5C2-CDE4900D07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33239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Compatibility issues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Partially Supported or Unsupported features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Breaking changes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Behavior changes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Deprecated features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Performance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Security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Storage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D0FFD-1561-6153-5A2A-17888DCB5F7D}"/>
              </a:ext>
            </a:extLst>
          </p:cNvPr>
          <p:cNvSpPr txBox="1"/>
          <p:nvPr/>
        </p:nvSpPr>
        <p:spPr>
          <a:xfrm>
            <a:off x="2375210" y="7616283"/>
            <a:ext cx="7593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400" dirty="0">
                <a:hlinkClick r:id="rId2"/>
              </a:rPr>
              <a:t>Overview of Data Migration Assistant (SQL Server) - SQL Server | Microsoft Learn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188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90FC-B920-3BDC-CB40-559E33A6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8374943" cy="1196610"/>
          </a:xfrm>
        </p:spPr>
        <p:txBody>
          <a:bodyPr/>
          <a:lstStyle/>
          <a:p>
            <a:r>
              <a:rPr lang="en-US" dirty="0"/>
              <a:t>Data Migration Tools &amp;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6E2B4-17D8-4F7D-F65A-9C69BB8C2150}"/>
              </a:ext>
            </a:extLst>
          </p:cNvPr>
          <p:cNvSpPr txBox="1"/>
          <p:nvPr/>
        </p:nvSpPr>
        <p:spPr>
          <a:xfrm>
            <a:off x="2618509" y="7606145"/>
            <a:ext cx="71905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Pic courtesy: </a:t>
            </a:r>
            <a:r>
              <a:rPr lang="en-IN" sz="1400" dirty="0">
                <a:hlinkClick r:id="rId2"/>
              </a:rPr>
              <a:t>Azure Database Migration Service | Microsoft Azure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D9F7DBF8-3875-3A07-BF88-5FC90A762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24" y="1433787"/>
            <a:ext cx="10715275" cy="603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7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1261</Words>
  <Application>Microsoft Macintosh PowerPoint</Application>
  <PresentationFormat>Custom</PresentationFormat>
  <Paragraphs>268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Calibri</vt:lpstr>
      <vt:lpstr>Poppins Light</vt:lpstr>
      <vt:lpstr>Segoe UI</vt:lpstr>
      <vt:lpstr>Arial</vt:lpstr>
      <vt:lpstr>Wingdings</vt:lpstr>
      <vt:lpstr>Segoe UI Semibold (Headings)</vt:lpstr>
      <vt:lpstr>Segoe UI Semibold</vt:lpstr>
      <vt:lpstr>Poppins</vt:lpstr>
      <vt:lpstr>Document template - Corp grid</vt:lpstr>
      <vt:lpstr>1_Document template - Corp grid</vt:lpstr>
      <vt:lpstr>PowerPoint Presentation</vt:lpstr>
      <vt:lpstr>Swaminathan Vetri</vt:lpstr>
      <vt:lpstr>Architecting Large Scale DB migrations from On Prem to Azure</vt:lpstr>
      <vt:lpstr>About Me</vt:lpstr>
      <vt:lpstr>Agenda</vt:lpstr>
      <vt:lpstr>Cloud Data Migration Strategies</vt:lpstr>
      <vt:lpstr>Data Migration Phases</vt:lpstr>
      <vt:lpstr>Data Migration Assessment outcomes</vt:lpstr>
      <vt:lpstr>Data Migration Tools &amp; Services</vt:lpstr>
      <vt:lpstr>Data Migration Tools &amp; Services</vt:lpstr>
      <vt:lpstr>Comparison of SQL migration tools</vt:lpstr>
      <vt:lpstr>How these tools work?</vt:lpstr>
      <vt:lpstr>Migrate using Data Box</vt:lpstr>
      <vt:lpstr>Migrate using Azure Data Studio</vt:lpstr>
      <vt:lpstr>Choice of DB on Azure</vt:lpstr>
      <vt:lpstr>Criteria for Choosing DB</vt:lpstr>
      <vt:lpstr>Criteria for Choosing DB – contd.,</vt:lpstr>
      <vt:lpstr>Choosing the right data store</vt:lpstr>
      <vt:lpstr>Choice of networking options</vt:lpstr>
      <vt:lpstr>Choice of networking options</vt:lpstr>
      <vt:lpstr>Putting it all together</vt:lpstr>
      <vt:lpstr>Oracle to Cloud DB Migration</vt:lpstr>
      <vt:lpstr>How do we address these goals?</vt:lpstr>
      <vt:lpstr>Our choice</vt:lpstr>
      <vt:lpstr>Migration Architecture</vt:lpstr>
      <vt:lpstr>Migration architecture – contd.,</vt:lpstr>
      <vt:lpstr>Our Challenges/Learnings</vt:lpstr>
      <vt:lpstr>Resources</vt:lpstr>
      <vt:lpstr>Q &amp; A</vt:lpstr>
      <vt:lpstr>PowerPoint Presentation</vt:lpstr>
      <vt:lpstr>THANK YOU!!!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12</cp:revision>
  <dcterms:created xsi:type="dcterms:W3CDTF">2020-10-17T05:30:34Z</dcterms:created>
  <dcterms:modified xsi:type="dcterms:W3CDTF">2022-10-20T01:14:45Z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ContentTypeId">
    <vt:lpwstr>0x010100FB6A37E6996C184D85BF3BA8E3563761</vt:lpwstr>
  </property>
  <property fmtid="{D5CDD505-2E9C-101B-9397-08002B2CF9AE}" pid="10" name="MSIP_Label_455b24b8-e69b-4583-bfd0-d64b5cee0119_Enabled">
    <vt:lpwstr>true</vt:lpwstr>
  </property>
  <property fmtid="{D5CDD505-2E9C-101B-9397-08002B2CF9AE}" pid="11" name="MSIP_Label_455b24b8-e69b-4583-bfd0-d64b5cee0119_SetDate">
    <vt:lpwstr>2022-10-15T17:18:45Z</vt:lpwstr>
  </property>
  <property fmtid="{D5CDD505-2E9C-101B-9397-08002B2CF9AE}" pid="12" name="MSIP_Label_455b24b8-e69b-4583-bfd0-d64b5cee0119_Method">
    <vt:lpwstr>Privileged</vt:lpwstr>
  </property>
  <property fmtid="{D5CDD505-2E9C-101B-9397-08002B2CF9AE}" pid="13" name="MSIP_Label_455b24b8-e69b-4583-bfd0-d64b5cee0119_Name">
    <vt:lpwstr>Public</vt:lpwstr>
  </property>
  <property fmtid="{D5CDD505-2E9C-101B-9397-08002B2CF9AE}" pid="14" name="MSIP_Label_455b24b8-e69b-4583-bfd0-d64b5cee0119_SiteId">
    <vt:lpwstr>05d75c05-fa1a-42e7-9cf1-eb416c396f2d</vt:lpwstr>
  </property>
  <property fmtid="{D5CDD505-2E9C-101B-9397-08002B2CF9AE}" pid="15" name="MSIP_Label_455b24b8-e69b-4583-bfd0-d64b5cee0119_ActionId">
    <vt:lpwstr>ad318df8-2db3-46f9-95ef-6db6f64addcb</vt:lpwstr>
  </property>
  <property fmtid="{D5CDD505-2E9C-101B-9397-08002B2CF9AE}" pid="16" name="MSIP_Label_455b24b8-e69b-4583-bfd0-d64b5cee0119_ContentBits">
    <vt:lpwstr>2</vt:lpwstr>
  </property>
  <property fmtid="{D5CDD505-2E9C-101B-9397-08002B2CF9AE}" pid="17" name="ClassificationContentMarkingFooterLocations">
    <vt:lpwstr>Document template - Corp grid:49\1_Document template - Corp grid:49</vt:lpwstr>
  </property>
  <property fmtid="{D5CDD505-2E9C-101B-9397-08002B2CF9AE}" pid="18" name="ClassificationContentMarkingFooterText">
    <vt:lpwstr>Classification: Public</vt:lpwstr>
  </property>
</Properties>
</file>